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9" r:id="rId8"/>
    <p:sldId id="268" r:id="rId9"/>
    <p:sldId id="271" r:id="rId10"/>
    <p:sldId id="287" r:id="rId11"/>
    <p:sldId id="272" r:id="rId12"/>
    <p:sldId id="288" r:id="rId13"/>
    <p:sldId id="270" r:id="rId14"/>
    <p:sldId id="274" r:id="rId15"/>
    <p:sldId id="273" r:id="rId16"/>
    <p:sldId id="265" r:id="rId17"/>
    <p:sldId id="266" r:id="rId18"/>
    <p:sldId id="267" r:id="rId19"/>
    <p:sldId id="264" r:id="rId20"/>
    <p:sldId id="275" r:id="rId21"/>
    <p:sldId id="290" r:id="rId22"/>
    <p:sldId id="276" r:id="rId23"/>
    <p:sldId id="277" r:id="rId24"/>
    <p:sldId id="278" r:id="rId25"/>
    <p:sldId id="279" r:id="rId26"/>
    <p:sldId id="280" r:id="rId27"/>
    <p:sldId id="293" r:id="rId28"/>
    <p:sldId id="282" r:id="rId29"/>
    <p:sldId id="283" r:id="rId30"/>
    <p:sldId id="292" r:id="rId31"/>
    <p:sldId id="284" r:id="rId32"/>
    <p:sldId id="285" r:id="rId33"/>
    <p:sldId id="294" r:id="rId34"/>
    <p:sldId id="286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3377-14FD-49E2-990D-F23D6F45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61884-D974-4C2A-B3CC-A04E9C15C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234E-7008-4A60-836B-735A5356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71D3D-276F-4375-A32F-BD9C4A68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ED27-1B70-4AE0-8350-35A326D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0D9D-E87A-40B1-B088-989C0CD8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8D431-DDF3-4B99-861C-C1617DC2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9302D-92E2-464C-9BD8-FD146CF1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2479-3A52-414B-969C-A0C714A7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5AA7-FC6D-452A-9222-5CC6477A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A3FE0-8858-46C5-90D4-4C55A149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7DA12-9DF1-4C9D-8CDC-FAE983A40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6C002-CDB1-40FB-A421-C53E03F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ADC7-FD36-4F3D-A137-100BE44C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533A-6AF7-4419-A795-38CD74A8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FD4D-E52A-48E9-845B-269E2926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7B96-63BB-4577-A485-033C70C50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D440-3599-4C5D-AEC0-243ADFCF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A3F29-FED6-4F49-8263-077FDD5C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FFB0-CB7F-4DE5-A149-37328316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E505-9756-46BC-850B-20217996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6232C-9908-4EE5-A895-6D3C8443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FDB0-A6B7-4F83-8025-703A64F4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6C05-75D5-43BB-BE8C-D7AD085F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23475-22AF-4E1B-BE6A-C6053EC3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D9EC-3F9F-4D6F-818D-C9C8255F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E17F-94B6-417C-B1CC-9A56E2751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7B90B-9256-49FF-8CFA-5554A7E0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98F1C-1438-4A5F-9863-4B9D9506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5AC80-FF4A-4DE5-96E5-CE8C3FDE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B6997-6695-48BF-932D-AE98A8A6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797C-C6FD-45C5-80CC-4784D0CD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A061-623E-4DAC-90E4-D21D2B91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6B2E-507A-4FB3-AEAF-E16D28FF9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33137-2B85-478C-8137-1A00EC212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A194A-1F47-4FE3-AE9D-AFF61EE74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42881-5D69-4BBD-B95A-ABEFB54E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D2349-DAE9-4243-92C3-CE3DEA9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3D538-88FC-4186-BF1A-7AF92F9F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861D-7212-4080-A954-F8685C04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D55B4-C596-4088-896F-711D2D39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9FC86-D6CE-4D9E-83D8-15B06750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42864-B1FA-4D2A-8418-9DD70C7B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1AD18-E45A-4553-82F9-25F8CB10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192D1-CE25-43ED-96CF-186079FF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579AF-D112-47A4-8B17-0F431FA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3256-2623-4ED1-9746-943F764B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1FFB-4CAA-478D-AB38-6A71ED6F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565D3-2834-4D4A-97D7-58676A18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39795-B49D-4450-8E14-518434BC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FA609-A100-4B94-8170-95EC4375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02549-BC0C-490E-B09C-7EC8D7D3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017C-AE92-4C49-8431-4E995502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B55C6-F6BD-4638-B02A-441706F8C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3C5E-281B-43A2-ACD0-ABE812F2A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E9D16-FAE2-4751-9827-6DDC3D36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B51E-0C65-4E6D-AD7E-2B7B37A6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80BE9-D4AD-4F0A-BD83-9A45DCAA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DFFEE-774A-40AF-803A-6C330B94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1C1B7-3910-4A70-9ECD-7897B76A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77E47-172F-4E56-955A-D763AA27B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8C55-EA44-4A8B-BB4E-23E04CF046E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13B1-5CF9-481A-B7AC-7771D0E9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6578-B767-48F2-8049-750000E85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5F08-6F7F-46E9-A34F-C756921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GswSg2ohqm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YHVsahzUj6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AAFEC-D24F-4D1B-83FA-0DC1370B4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Zl</a:t>
            </a:r>
            <a:r>
              <a:rPr lang="sk-SK" sz="4800">
                <a:solidFill>
                  <a:srgbClr val="FFFFFF"/>
                </a:solidFill>
              </a:rPr>
              <a:t>ý duch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F78D0-FA36-4556-B0AF-13720F3D6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„Najv</a:t>
            </a:r>
            <a:r>
              <a:rPr lang="en-US" sz="2000">
                <a:solidFill>
                  <a:srgbClr val="FFFFFF"/>
                </a:solidFill>
              </a:rPr>
              <a:t>ä</a:t>
            </a:r>
            <a:r>
              <a:rPr lang="sk-SK" sz="2000">
                <a:solidFill>
                  <a:srgbClr val="FFFFFF"/>
                </a:solidFill>
              </a:rPr>
              <a:t>čší trik diabla je, že presvedčil ľudí, že neexistuje.</a:t>
            </a:r>
            <a:r>
              <a:rPr lang="pl-PL" sz="2000">
                <a:solidFill>
                  <a:srgbClr val="FFFFFF"/>
                </a:solidFill>
              </a:rPr>
              <a:t>” </a:t>
            </a:r>
          </a:p>
          <a:p>
            <a:r>
              <a:rPr lang="pl-PL" sz="2000">
                <a:solidFill>
                  <a:srgbClr val="FFFFFF"/>
                </a:solidFill>
              </a:rPr>
              <a:t>Charles Baudelaire</a:t>
            </a: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building, wall, standing&#10;&#10;Description automatically generated">
            <a:extLst>
              <a:ext uri="{FF2B5EF4-FFF2-40B4-BE49-F238E27FC236}">
                <a16:creationId xmlns:a16="http://schemas.microsoft.com/office/drawing/2014/main" id="{ECE6A643-424C-43C4-A175-AEE33D96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1" y="256028"/>
            <a:ext cx="5963234" cy="63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EEF5-E349-4675-8086-8FC3F75D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84F1-2B61-4B16-8464-77236789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09F37-3B1B-4010-81A7-5F360807A3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398" y="0"/>
            <a:ext cx="847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shopify.com/s/files/1/1452/7530/products/poster-acdc-highway_1800x.jpg?v=1490870283">
            <a:extLst>
              <a:ext uri="{FF2B5EF4-FFF2-40B4-BE49-F238E27FC236}">
                <a16:creationId xmlns:a16="http://schemas.microsoft.com/office/drawing/2014/main" id="{34809B62-9384-482F-B2CD-D553D70C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7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E292-7177-4A2C-8F4F-33B26D98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CAD1-25E3-47B8-B36B-808125F22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0E42-BB7F-4929-9005-66FD17563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010" y="0"/>
            <a:ext cx="805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V novinách...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587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320B2D-E1F9-4689-B604-B2739C2C74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10" y="0"/>
            <a:ext cx="1039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Vo filme...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933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vox-cdn.com/thumbor/puj-MQ8v3t9rhaRlauf-vsZRhgA=/102x0:1830x1296/2120x1413/filters:focal(102x0:1830x1296)/cdn.vox-cdn.com/uploads/chorus_image/image/49822525/warrens.0.jpg">
            <a:extLst>
              <a:ext uri="{FF2B5EF4-FFF2-40B4-BE49-F238E27FC236}">
                <a16:creationId xmlns:a16="http://schemas.microsoft.com/office/drawing/2014/main" id="{E45AE76C-5E30-48E6-B4BE-5CF7F3248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82950-B38B-4920-86B0-E95E085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V zajatí démonov</a:t>
            </a:r>
          </a:p>
        </p:txBody>
      </p:sp>
      <p:cxnSp>
        <p:nvCxnSpPr>
          <p:cNvPr id="4101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3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ver.box3.net/newsimg/dvdmov/max1155384240-frontback-cover.jpg">
            <a:extLst>
              <a:ext uri="{FF2B5EF4-FFF2-40B4-BE49-F238E27FC236}">
                <a16:creationId xmlns:a16="http://schemas.microsoft.com/office/drawing/2014/main" id="{41614075-1798-4117-AD5F-134CF4FE6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82950-B38B-4920-86B0-E95E085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Exorcizmus </a:t>
            </a:r>
            <a:r>
              <a:rPr lang="sk-SK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Emily</a:t>
            </a:r>
            <a:r>
              <a:rPr lang="sk-SK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Rose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https://cover.box3.net/newsimg/dvdmov/max1119835669-front-cover.jpg">
            <a:extLst>
              <a:ext uri="{FF2B5EF4-FFF2-40B4-BE49-F238E27FC236}">
                <a16:creationId xmlns:a16="http://schemas.microsoft.com/office/drawing/2014/main" id="{BAC0B5EE-681D-4825-83A9-81812FD09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4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Je toto verný obraz zlého ducha?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2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28621" y="20861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Čo o ňom vieme?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8FC2E-FAC5-459D-A489-DC328C80B09A}"/>
              </a:ext>
            </a:extLst>
          </p:cNvPr>
          <p:cNvSpPr txBox="1"/>
          <p:nvPr/>
        </p:nvSpPr>
        <p:spPr>
          <a:xfrm>
            <a:off x="2118324" y="3642078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Ako ho vnímaš ty?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7322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A čo na to </a:t>
            </a:r>
            <a:r>
              <a:rPr lang="sk-SK" sz="6000" dirty="0" err="1"/>
              <a:t>sv</a:t>
            </a:r>
            <a:r>
              <a:rPr lang="en-US" sz="6000" dirty="0" err="1"/>
              <a:t>ät</a:t>
            </a:r>
            <a:r>
              <a:rPr lang="sk-SK" sz="6000" dirty="0"/>
              <a:t>é písmo?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300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s://anangryfix.files.wordpress.com/2013/02/zichymihaly_-_lucifer_az_urral_szemben_madach.jpg">
            <a:extLst>
              <a:ext uri="{FF2B5EF4-FFF2-40B4-BE49-F238E27FC236}">
                <a16:creationId xmlns:a16="http://schemas.microsoft.com/office/drawing/2014/main" id="{07C4F4F0-76CE-494A-AEF5-73F8DE878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932477-16CB-4021-9808-3B250C239031}"/>
              </a:ext>
            </a:extLst>
          </p:cNvPr>
          <p:cNvSpPr/>
          <p:nvPr/>
        </p:nvSpPr>
        <p:spPr>
          <a:xfrm>
            <a:off x="7244568" y="210107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ED516-71F1-45A3-857E-C38F0DF81C3D}"/>
              </a:ext>
            </a:extLst>
          </p:cNvPr>
          <p:cNvSpPr txBox="1"/>
          <p:nvPr/>
        </p:nvSpPr>
        <p:spPr>
          <a:xfrm>
            <a:off x="8377306" y="374912"/>
            <a:ext cx="3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„</a:t>
            </a:r>
            <a:r>
              <a:rPr lang="sk-SK" sz="3600" dirty="0" err="1">
                <a:solidFill>
                  <a:schemeClr val="bg1"/>
                </a:solidFill>
              </a:rPr>
              <a:t>Non</a:t>
            </a:r>
            <a:r>
              <a:rPr lang="sk-SK" sz="3600" dirty="0">
                <a:solidFill>
                  <a:schemeClr val="bg1"/>
                </a:solidFill>
              </a:rPr>
              <a:t> </a:t>
            </a:r>
            <a:r>
              <a:rPr lang="sk-SK" sz="3600" dirty="0" err="1">
                <a:solidFill>
                  <a:schemeClr val="bg1"/>
                </a:solidFill>
              </a:rPr>
              <a:t>serviam</a:t>
            </a:r>
            <a:r>
              <a:rPr lang="sk-SK" sz="3600" dirty="0">
                <a:solidFill>
                  <a:schemeClr val="bg1"/>
                </a:solidFill>
              </a:rPr>
              <a:t>“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2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 descr="https://upload.wikimedia.org/wikipedia/commons/2/28/Jan_Brueghel_%28I%29_-_Garden_of_Eden_-_WGA03559.jpg">
            <a:extLst>
              <a:ext uri="{FF2B5EF4-FFF2-40B4-BE49-F238E27FC236}">
                <a16:creationId xmlns:a16="http://schemas.microsoft.com/office/drawing/2014/main" id="{9AB191B0-65C6-44C6-831B-9AF8A32D0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38C60F-F80D-40D2-8F17-8F283EA4ABF4}"/>
              </a:ext>
            </a:extLst>
          </p:cNvPr>
          <p:cNvSpPr/>
          <p:nvPr/>
        </p:nvSpPr>
        <p:spPr>
          <a:xfrm>
            <a:off x="7171640" y="3306726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F962B-D98E-4033-AA91-1CDA6675046C}"/>
              </a:ext>
            </a:extLst>
          </p:cNvPr>
          <p:cNvSpPr txBox="1"/>
          <p:nvPr/>
        </p:nvSpPr>
        <p:spPr>
          <a:xfrm>
            <a:off x="8304378" y="3471531"/>
            <a:ext cx="3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Stvorenie sveta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1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5FC1-EAB9-40A2-B508-B53BDC4A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2BD9-CF6D-4EF3-8DDD-473B2312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upload.wikimedia.org/wikipedia/commons/4/42/Tizian_091.jpg">
            <a:extLst>
              <a:ext uri="{FF2B5EF4-FFF2-40B4-BE49-F238E27FC236}">
                <a16:creationId xmlns:a16="http://schemas.microsoft.com/office/drawing/2014/main" id="{429821A5-3D12-4E7F-9BA8-3A7E95F0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3" y="0"/>
            <a:ext cx="531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CFEB23-C658-4BC3-B1AA-8860FF6A0D0C}"/>
              </a:ext>
            </a:extLst>
          </p:cNvPr>
          <p:cNvSpPr/>
          <p:nvPr/>
        </p:nvSpPr>
        <p:spPr>
          <a:xfrm>
            <a:off x="7171640" y="3306726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FAABE-D2C4-46CC-A6DE-218FC9203FF2}"/>
              </a:ext>
            </a:extLst>
          </p:cNvPr>
          <p:cNvSpPr txBox="1"/>
          <p:nvPr/>
        </p:nvSpPr>
        <p:spPr>
          <a:xfrm>
            <a:off x="7559748" y="3471531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Adam a Eva, </a:t>
            </a:r>
            <a:r>
              <a:rPr lang="sk-SK" sz="3600" dirty="0" err="1">
                <a:solidFill>
                  <a:schemeClr val="bg1"/>
                </a:solidFill>
              </a:rPr>
              <a:t>Gn</a:t>
            </a:r>
            <a:r>
              <a:rPr lang="sk-SK" sz="3600" dirty="0">
                <a:solidFill>
                  <a:schemeClr val="bg1"/>
                </a:solidFill>
              </a:rPr>
              <a:t> 3,1-8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77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5FC1-EAB9-40A2-B508-B53BDC4A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02BD9-CF6D-4EF3-8DDD-473B2312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cain and abel">
            <a:extLst>
              <a:ext uri="{FF2B5EF4-FFF2-40B4-BE49-F238E27FC236}">
                <a16:creationId xmlns:a16="http://schemas.microsoft.com/office/drawing/2014/main" id="{069886B0-4106-4409-831F-DBDF320E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47625"/>
            <a:ext cx="112490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CFEB23-C658-4BC3-B1AA-8860FF6A0D0C}"/>
              </a:ext>
            </a:extLst>
          </p:cNvPr>
          <p:cNvSpPr/>
          <p:nvPr/>
        </p:nvSpPr>
        <p:spPr>
          <a:xfrm>
            <a:off x="7171660" y="3301410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FAABE-D2C4-46CC-A6DE-218FC9203FF2}"/>
              </a:ext>
            </a:extLst>
          </p:cNvPr>
          <p:cNvSpPr txBox="1"/>
          <p:nvPr/>
        </p:nvSpPr>
        <p:spPr>
          <a:xfrm>
            <a:off x="7559768" y="3466215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Kain a Ábel, </a:t>
            </a:r>
            <a:r>
              <a:rPr lang="sk-SK" sz="3600" dirty="0" err="1">
                <a:solidFill>
                  <a:schemeClr val="bg1"/>
                </a:solidFill>
              </a:rPr>
              <a:t>Gn</a:t>
            </a:r>
            <a:r>
              <a:rPr lang="sk-SK" sz="3600" dirty="0">
                <a:solidFill>
                  <a:schemeClr val="bg1"/>
                </a:solidFill>
              </a:rPr>
              <a:t> 4,1-10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85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C4C6-E8CD-48DB-9856-888C3A60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44B3-3ABE-450A-9CF3-66969AF52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lamech">
            <a:extLst>
              <a:ext uri="{FF2B5EF4-FFF2-40B4-BE49-F238E27FC236}">
                <a16:creationId xmlns:a16="http://schemas.microsoft.com/office/drawing/2014/main" id="{046DA4DB-A882-4BC1-B449-DE46C237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0"/>
            <a:ext cx="966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BB839C-BE3A-4A1E-BA74-4202EA4237AA}"/>
              </a:ext>
            </a:extLst>
          </p:cNvPr>
          <p:cNvSpPr/>
          <p:nvPr/>
        </p:nvSpPr>
        <p:spPr>
          <a:xfrm>
            <a:off x="7171660" y="3301410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18A47-DD4D-4D39-9B5A-DF6A25506C7F}"/>
              </a:ext>
            </a:extLst>
          </p:cNvPr>
          <p:cNvSpPr txBox="1"/>
          <p:nvPr/>
        </p:nvSpPr>
        <p:spPr>
          <a:xfrm>
            <a:off x="7915622" y="3477435"/>
            <a:ext cx="525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>
                <a:solidFill>
                  <a:schemeClr val="bg1"/>
                </a:solidFill>
              </a:rPr>
              <a:t>Lamech</a:t>
            </a:r>
            <a:r>
              <a:rPr lang="sk-SK" sz="3600" dirty="0">
                <a:solidFill>
                  <a:schemeClr val="bg1"/>
                </a:solidFill>
              </a:rPr>
              <a:t>, </a:t>
            </a:r>
            <a:r>
              <a:rPr lang="sk-SK" sz="3600" dirty="0" err="1">
                <a:solidFill>
                  <a:schemeClr val="bg1"/>
                </a:solidFill>
              </a:rPr>
              <a:t>Gn</a:t>
            </a:r>
            <a:r>
              <a:rPr lang="sk-SK" sz="3600" dirty="0">
                <a:solidFill>
                  <a:schemeClr val="bg1"/>
                </a:solidFill>
              </a:rPr>
              <a:t> 4,19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 descr="https://news.nationalgeographic.com/content/dam/news/2016/12/29/noah-comet-flood-newton/newton-whiston-comet-noah-flood-1.adapt.1190.1.jpg">
            <a:extLst>
              <a:ext uri="{FF2B5EF4-FFF2-40B4-BE49-F238E27FC236}">
                <a16:creationId xmlns:a16="http://schemas.microsoft.com/office/drawing/2014/main" id="{A1CAE280-CA06-4115-94AB-9C84C006F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06502-1286-41E1-8A5B-1963A67C2C81}"/>
              </a:ext>
            </a:extLst>
          </p:cNvPr>
          <p:cNvSpPr/>
          <p:nvPr/>
        </p:nvSpPr>
        <p:spPr>
          <a:xfrm>
            <a:off x="7171660" y="3301410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439FD-28E3-462C-AA99-65015351D42D}"/>
              </a:ext>
            </a:extLst>
          </p:cNvPr>
          <p:cNvSpPr txBox="1"/>
          <p:nvPr/>
        </p:nvSpPr>
        <p:spPr>
          <a:xfrm>
            <a:off x="7559768" y="3466215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Potopa, </a:t>
            </a:r>
            <a:r>
              <a:rPr lang="sk-SK" sz="3600" dirty="0" err="1">
                <a:solidFill>
                  <a:schemeClr val="bg1"/>
                </a:solidFill>
              </a:rPr>
              <a:t>Gn</a:t>
            </a:r>
            <a:r>
              <a:rPr lang="sk-SK" sz="3600" dirty="0">
                <a:solidFill>
                  <a:schemeClr val="bg1"/>
                </a:solidFill>
              </a:rPr>
              <a:t> 6,6-8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5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5C4D-855A-47F4-B7C9-9B3ECCB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ásledok</a:t>
            </a:r>
            <a:r>
              <a:rPr lang="sk-SK" dirty="0"/>
              <a:t> dedičného hriechu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E2AC-82AA-48FD-9BD2-2A82479DB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sk-SK" dirty="0"/>
              <a:t>„Ak chceš urobiť niečo dobré, resp. byť dobrým človekom, tak musíš usilovne pracovať a premáhať sa. Naopak ak chceš urobiť niečo zlé, resp. byť zlým človekom, tak nemusíš robiť vôbec nič.“</a:t>
            </a:r>
          </a:p>
        </p:txBody>
      </p:sp>
    </p:spTree>
    <p:extLst>
      <p:ext uri="{BB962C8B-B14F-4D97-AF65-F5344CB8AC3E}">
        <p14:creationId xmlns:p14="http://schemas.microsoft.com/office/powerpoint/2010/main" val="1330361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2703-0582-4D7F-90BF-9CF089D1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FCE5-7992-43F3-8498-D7F89F056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s://upload.wikimedia.org/wikipedia/commons/8/87/Ham_Mocking_Noah.jpg">
            <a:extLst>
              <a:ext uri="{FF2B5EF4-FFF2-40B4-BE49-F238E27FC236}">
                <a16:creationId xmlns:a16="http://schemas.microsoft.com/office/drawing/2014/main" id="{E5864895-4ACC-4E68-89F1-72924F99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5265" y="16830"/>
            <a:ext cx="10052790" cy="68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5E28C2-69FD-4CF1-BB58-CBD386FC952B}"/>
              </a:ext>
            </a:extLst>
          </p:cNvPr>
          <p:cNvSpPr/>
          <p:nvPr/>
        </p:nvSpPr>
        <p:spPr>
          <a:xfrm>
            <a:off x="7171660" y="3301410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5E8B1-F9A9-417F-801D-F9055EA30B46}"/>
              </a:ext>
            </a:extLst>
          </p:cNvPr>
          <p:cNvSpPr txBox="1"/>
          <p:nvPr/>
        </p:nvSpPr>
        <p:spPr>
          <a:xfrm>
            <a:off x="7335376" y="3512530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Noe a </a:t>
            </a:r>
            <a:r>
              <a:rPr lang="sk-SK" sz="3600" dirty="0" err="1">
                <a:solidFill>
                  <a:schemeClr val="bg1"/>
                </a:solidFill>
              </a:rPr>
              <a:t>Chám</a:t>
            </a:r>
            <a:r>
              <a:rPr lang="sk-SK" sz="3600" dirty="0">
                <a:solidFill>
                  <a:schemeClr val="bg1"/>
                </a:solidFill>
              </a:rPr>
              <a:t>, </a:t>
            </a:r>
            <a:r>
              <a:rPr lang="sk-SK" sz="3600" dirty="0" err="1">
                <a:solidFill>
                  <a:schemeClr val="bg1"/>
                </a:solidFill>
              </a:rPr>
              <a:t>Gn</a:t>
            </a:r>
            <a:r>
              <a:rPr lang="sk-SK" sz="3600" dirty="0">
                <a:solidFill>
                  <a:schemeClr val="bg1"/>
                </a:solidFill>
              </a:rPr>
              <a:t> 9,21-25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6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D3CA-0BD2-4C8B-9D34-2C1A71E7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D479-A407-4F2B-AA90-EFA7C60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www.myjewishlearning.com/wp-content/uploads/2017/07/Job_and_his_friends-1596x900.jpg">
            <a:extLst>
              <a:ext uri="{FF2B5EF4-FFF2-40B4-BE49-F238E27FC236}">
                <a16:creationId xmlns:a16="http://schemas.microsoft.com/office/drawing/2014/main" id="{CC0FDD41-C3B0-4FF0-B710-EE7A3C88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B3B38D-3071-404C-AF5C-10D546FF84AD}"/>
              </a:ext>
            </a:extLst>
          </p:cNvPr>
          <p:cNvSpPr/>
          <p:nvPr/>
        </p:nvSpPr>
        <p:spPr>
          <a:xfrm>
            <a:off x="7171660" y="3301410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13116-BAFB-41EB-911A-51FF89199F05}"/>
              </a:ext>
            </a:extLst>
          </p:cNvPr>
          <p:cNvSpPr txBox="1"/>
          <p:nvPr/>
        </p:nvSpPr>
        <p:spPr>
          <a:xfrm>
            <a:off x="7335376" y="3512530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Jób, Jób 1,1-12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6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107691" y="2413337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Nájdeme ho v umení...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2274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EB54-CAB2-4AF1-9FD4-02116AB4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Jób</a:t>
            </a:r>
            <a:r>
              <a:rPr lang="en-US" dirty="0"/>
              <a:t> - The Bible Project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A648-E064-4CD2-B881-DDE498A7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https://www.youtube.com/watch?v=GswSg2ohqmA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722FB-447D-4DE7-B087-1DCC54947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66" y="2624917"/>
            <a:ext cx="6863267" cy="38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E826-CED2-4C3C-8E79-5C528B7C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5FE4-CC81-4E5A-915E-2EB68F0B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ourfatherslove.net/wp-content/uploads/2016/02/Jesus-Temptation-Desert.jpg">
            <a:extLst>
              <a:ext uri="{FF2B5EF4-FFF2-40B4-BE49-F238E27FC236}">
                <a16:creationId xmlns:a16="http://schemas.microsoft.com/office/drawing/2014/main" id="{C0A42CB9-8E6B-47E1-AFD9-BB022321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5368"/>
            <a:ext cx="12279887" cy="71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52E1C9-9396-457A-BC95-5BF009711B9E}"/>
              </a:ext>
            </a:extLst>
          </p:cNvPr>
          <p:cNvSpPr/>
          <p:nvPr/>
        </p:nvSpPr>
        <p:spPr>
          <a:xfrm>
            <a:off x="7259547" y="4731914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550EA-90D2-4FBE-99F0-928D13E70855}"/>
              </a:ext>
            </a:extLst>
          </p:cNvPr>
          <p:cNvSpPr txBox="1"/>
          <p:nvPr/>
        </p:nvSpPr>
        <p:spPr>
          <a:xfrm>
            <a:off x="7416229" y="4896719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Ježiš na púšti, </a:t>
            </a:r>
            <a:r>
              <a:rPr lang="sk-SK" sz="3600" dirty="0" err="1">
                <a:solidFill>
                  <a:schemeClr val="bg1"/>
                </a:solidFill>
              </a:rPr>
              <a:t>Lk</a:t>
            </a:r>
            <a:r>
              <a:rPr lang="sk-SK" sz="3600" dirty="0">
                <a:solidFill>
                  <a:schemeClr val="bg1"/>
                </a:solidFill>
              </a:rPr>
              <a:t> 4,1-13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94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https://upload.wikimedia.org/wikipedia/commons/e/e1/Apocalypse_vasnetsov.jpg">
            <a:extLst>
              <a:ext uri="{FF2B5EF4-FFF2-40B4-BE49-F238E27FC236}">
                <a16:creationId xmlns:a16="http://schemas.microsoft.com/office/drawing/2014/main" id="{466B8322-8EE5-4CB4-B523-8A53F9B32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86C68D-6D91-4F4D-970F-AB6A48F0F3A8}"/>
              </a:ext>
            </a:extLst>
          </p:cNvPr>
          <p:cNvSpPr/>
          <p:nvPr/>
        </p:nvSpPr>
        <p:spPr>
          <a:xfrm>
            <a:off x="7171660" y="3673549"/>
            <a:ext cx="5020340" cy="10685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48571-A777-418D-BE25-05A33766A47F}"/>
              </a:ext>
            </a:extLst>
          </p:cNvPr>
          <p:cNvSpPr txBox="1"/>
          <p:nvPr/>
        </p:nvSpPr>
        <p:spPr>
          <a:xfrm>
            <a:off x="7335376" y="3884669"/>
            <a:ext cx="477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Apokalypsa, </a:t>
            </a:r>
            <a:r>
              <a:rPr lang="sk-SK" sz="3600" dirty="0" err="1">
                <a:solidFill>
                  <a:schemeClr val="bg1"/>
                </a:solidFill>
              </a:rPr>
              <a:t>Zjv</a:t>
            </a:r>
            <a:r>
              <a:rPr lang="sk-SK" sz="3600" dirty="0">
                <a:solidFill>
                  <a:schemeClr val="bg1"/>
                </a:solidFill>
              </a:rPr>
              <a:t> 13,18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6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EB54-CAB2-4AF1-9FD4-02116AB4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čo Boh dopustí zlo?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A648-E064-4CD2-B881-DDE498A7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https://www.youtube.com/watch?v=YHVsahzUj6k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66E81-A3B0-4B83-AF4D-92E764EC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00" y="2619281"/>
            <a:ext cx="6865200" cy="38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6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8884-7CBD-4A1F-A672-41B51D72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Dva extrémy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D7548-6FFA-43C1-9419-82AC611F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0091"/>
          </a:xfrm>
        </p:spPr>
        <p:txBody>
          <a:bodyPr>
            <a:normAutofit/>
          </a:bodyPr>
          <a:lstStyle/>
          <a:p>
            <a:r>
              <a:rPr lang="sk-SK" sz="4000" dirty="0"/>
              <a:t>Za všetkým zlým v mojom v živote je zlý duch</a:t>
            </a:r>
            <a:r>
              <a:rPr lang="en-US" sz="4000" dirty="0"/>
              <a:t>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8AC8B6-3B03-4C72-831B-172C31C0617E}"/>
              </a:ext>
            </a:extLst>
          </p:cNvPr>
          <p:cNvSpPr txBox="1">
            <a:spLocks/>
          </p:cNvSpPr>
          <p:nvPr/>
        </p:nvSpPr>
        <p:spPr>
          <a:xfrm>
            <a:off x="5248939" y="3113568"/>
            <a:ext cx="1295400" cy="71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Vs.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37833-80B0-4AD3-AD4D-2EB2F2648694}"/>
              </a:ext>
            </a:extLst>
          </p:cNvPr>
          <p:cNvSpPr txBox="1">
            <a:spLocks/>
          </p:cNvSpPr>
          <p:nvPr/>
        </p:nvSpPr>
        <p:spPr>
          <a:xfrm>
            <a:off x="921488" y="4493659"/>
            <a:ext cx="10515600" cy="138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Z</a:t>
            </a:r>
            <a:r>
              <a:rPr lang="en-US" sz="4000" dirty="0"/>
              <a:t>l</a:t>
            </a:r>
            <a:r>
              <a:rPr lang="sk-SK" sz="4000" dirty="0"/>
              <a:t>ý duch vlastne neexistuje a ak áno, čo ma potom.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754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CA85-4789-4139-AB94-8B3942A2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sk-SK"/>
              <a:t>Panna Mária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78511-F9F5-42C1-A081-C542FDE6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"</a:t>
            </a:r>
            <a:r>
              <a:rPr lang="en-US" b="1"/>
              <a:t>Hľa služobnica Pána</a:t>
            </a:r>
            <a:r>
              <a:rPr lang="en-US"/>
              <a:t>, nech sa mi stane podľa tvojho slova</a:t>
            </a:r>
            <a:r>
              <a:rPr lang="sk-SK"/>
              <a:t>.</a:t>
            </a:r>
            <a:r>
              <a:rPr lang="en-US"/>
              <a:t>"</a:t>
            </a:r>
            <a:endParaRPr lang="en-US" sz="24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6E25AAC-4FF4-4D7F-962E-9269E405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83967" y="1467567"/>
            <a:ext cx="2496469" cy="369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809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https://upload.wikimedia.org/wikipedia/commons/thumb/f/fa/Ary_Scheffer_-_The_Temptation_of_Christ_%281854%29.jpg/1024px-Ary_Scheffer_-_The_Temptation_of_Christ_%281854%29.jpg">
            <a:extLst>
              <a:ext uri="{FF2B5EF4-FFF2-40B4-BE49-F238E27FC236}">
                <a16:creationId xmlns:a16="http://schemas.microsoft.com/office/drawing/2014/main" id="{33EE5C48-79B1-40FA-9F80-43C2ED11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225" y="0"/>
            <a:ext cx="4779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f/f7/Le_Grand_Saint_Michel%2C_by_Raffaello_Sanzio%2C_from_C2RMF_retouched.jpg/1024px-Le_Grand_Saint_Michel%2C_by_Raffaello_Sanzio%2C_from_C2RMF_retouched.jpg">
            <a:extLst>
              <a:ext uri="{FF2B5EF4-FFF2-40B4-BE49-F238E27FC236}">
                <a16:creationId xmlns:a16="http://schemas.microsoft.com/office/drawing/2014/main" id="{5EACEE37-26E3-4400-BBDB-196924B3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405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8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V rozprávke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0786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EC334-B5A0-411B-8CCD-CD497CF1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757258"/>
            <a:ext cx="10905066" cy="53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50E04-D32D-4E62-A4E7-710660A9C6D4}"/>
              </a:ext>
            </a:extLst>
          </p:cNvPr>
          <p:cNvSpPr txBox="1"/>
          <p:nvPr/>
        </p:nvSpPr>
        <p:spPr>
          <a:xfrm>
            <a:off x="2017988" y="2314781"/>
            <a:ext cx="797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/>
              <a:t>V hudbe...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3799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abkco.com/wp-content/uploads/2017/02/sympathy_cover.jpg">
            <a:extLst>
              <a:ext uri="{FF2B5EF4-FFF2-40B4-BE49-F238E27FC236}">
                <a16:creationId xmlns:a16="http://schemas.microsoft.com/office/drawing/2014/main" id="{34104985-D929-47A9-A93B-CDFF3A04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425" y="0"/>
            <a:ext cx="4881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9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242</Words>
  <Application>Microsoft Office PowerPoint</Application>
  <PresentationFormat>Widescreen</PresentationFormat>
  <Paragraphs>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Zlý duch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 zajatí démonov</vt:lpstr>
      <vt:lpstr>Exorcizmus Emily Rose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Následok dedičného hriechu</vt:lpstr>
      <vt:lpstr>PowerPoint Presentation</vt:lpstr>
      <vt:lpstr>PowerPoint Presentation</vt:lpstr>
      <vt:lpstr>Kniha Jób - The Bible Project</vt:lpstr>
      <vt:lpstr>PowerPoint Presentation</vt:lpstr>
      <vt:lpstr>PowerPoint Presentation</vt:lpstr>
      <vt:lpstr>Prečo Boh dopustí zlo?</vt:lpstr>
      <vt:lpstr>Dva extrémy</vt:lpstr>
      <vt:lpstr>Panna Mária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Zlý duch</dc:title>
  <dc:creator>Matej Podstrelenec</dc:creator>
  <cp:lastModifiedBy>Matej</cp:lastModifiedBy>
  <cp:revision>20</cp:revision>
  <dcterms:created xsi:type="dcterms:W3CDTF">2019-03-14T15:33:22Z</dcterms:created>
  <dcterms:modified xsi:type="dcterms:W3CDTF">2020-04-02T19:51:23Z</dcterms:modified>
</cp:coreProperties>
</file>