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58" r:id="rId6"/>
    <p:sldId id="260" r:id="rId7"/>
    <p:sldId id="268" r:id="rId8"/>
    <p:sldId id="261" r:id="rId9"/>
    <p:sldId id="262" r:id="rId10"/>
    <p:sldId id="263" r:id="rId11"/>
    <p:sldId id="266" r:id="rId12"/>
    <p:sldId id="271" r:id="rId13"/>
    <p:sldId id="272" r:id="rId14"/>
    <p:sldId id="273" r:id="rId15"/>
    <p:sldId id="274" r:id="rId16"/>
    <p:sldId id="275" r:id="rId17"/>
    <p:sldId id="269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3" d="100"/>
          <a:sy n="93" d="100"/>
        </p:scale>
        <p:origin x="46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D87F-2660-40EA-808C-BFC5C6E466C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0EB0-3DDC-436D-B69D-D11FA96DC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8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D87F-2660-40EA-808C-BFC5C6E466C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0EB0-3DDC-436D-B69D-D11FA96DC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9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D87F-2660-40EA-808C-BFC5C6E466C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0EB0-3DDC-436D-B69D-D11FA96DC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8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D87F-2660-40EA-808C-BFC5C6E466C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0EB0-3DDC-436D-B69D-D11FA96DC0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26" y="4670713"/>
            <a:ext cx="2181509" cy="223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8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D87F-2660-40EA-808C-BFC5C6E466C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0EB0-3DDC-436D-B69D-D11FA96DC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8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D87F-2660-40EA-808C-BFC5C6E466C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0EB0-3DDC-436D-B69D-D11FA96DC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4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D87F-2660-40EA-808C-BFC5C6E466C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0EB0-3DDC-436D-B69D-D11FA96DC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2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D87F-2660-40EA-808C-BFC5C6E466C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0EB0-3DDC-436D-B69D-D11FA96DC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9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D87F-2660-40EA-808C-BFC5C6E466C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0EB0-3DDC-436D-B69D-D11FA96DC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4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D87F-2660-40EA-808C-BFC5C6E466C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0EB0-3DDC-436D-B69D-D11FA96DC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0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D87F-2660-40EA-808C-BFC5C6E466C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0EB0-3DDC-436D-B69D-D11FA96DC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6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BD87F-2660-40EA-808C-BFC5C6E466C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F0EB0-3DDC-436D-B69D-D11FA96DC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3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60" y="984689"/>
            <a:ext cx="46577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40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059930">
            <a:off x="-1618592" y="903890"/>
            <a:ext cx="7693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#</a:t>
            </a:r>
            <a:r>
              <a:rPr lang="en-US" sz="4800" dirty="0" err="1"/>
              <a:t>Dobr</a:t>
            </a:r>
            <a:r>
              <a:rPr lang="sk-SK" sz="4800" dirty="0"/>
              <a:t>ý skutok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2979683" y="1702676"/>
            <a:ext cx="5004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#</a:t>
            </a:r>
            <a:r>
              <a:rPr lang="sk-SK" sz="4800" dirty="0"/>
              <a:t>Návšteva sv. omše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04649" y="4309242"/>
            <a:ext cx="4610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#</a:t>
            </a:r>
            <a:r>
              <a:rPr lang="sk-SK" sz="4800" dirty="0"/>
              <a:t>Čítanie sv. písma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764926" y="3732215"/>
            <a:ext cx="4814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#</a:t>
            </a:r>
            <a:r>
              <a:rPr lang="sk-SK" sz="4800" dirty="0"/>
              <a:t>Vypnúť Facebook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6206360" y="546538"/>
            <a:ext cx="4895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#</a:t>
            </a:r>
            <a:r>
              <a:rPr lang="sk-SK" sz="4800" dirty="0"/>
              <a:t>Zriecť sa sladkosti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844565" y="5049881"/>
            <a:ext cx="7584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#</a:t>
            </a:r>
            <a:r>
              <a:rPr lang="en-US" sz="4800" dirty="0"/>
              <a:t>Internet </a:t>
            </a:r>
            <a:r>
              <a:rPr lang="en-US" sz="4800" dirty="0" err="1"/>
              <a:t>iba</a:t>
            </a:r>
            <a:r>
              <a:rPr lang="en-US" sz="4800" dirty="0"/>
              <a:t> </a:t>
            </a:r>
            <a:r>
              <a:rPr lang="en-US" sz="4800" dirty="0" err="1"/>
              <a:t>na</a:t>
            </a:r>
            <a:r>
              <a:rPr lang="en-US" sz="4800" dirty="0"/>
              <a:t> </a:t>
            </a:r>
            <a:r>
              <a:rPr lang="en-US" sz="4800" dirty="0" err="1"/>
              <a:t>pr</a:t>
            </a:r>
            <a:r>
              <a:rPr lang="sk-SK" sz="4800" dirty="0" err="1"/>
              <a:t>ácu</a:t>
            </a:r>
            <a:r>
              <a:rPr lang="sk-SK" sz="4800" dirty="0"/>
              <a:t> a školu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8194" y="2643725"/>
            <a:ext cx="5377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#</a:t>
            </a:r>
            <a:r>
              <a:rPr lang="sk-SK" sz="4800" dirty="0"/>
              <a:t>Pozrieť starú mamu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1215627" y="3721384"/>
            <a:ext cx="2836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#</a:t>
            </a:r>
            <a:r>
              <a:rPr lang="en-US" sz="4800" dirty="0" err="1"/>
              <a:t>Modli</a:t>
            </a:r>
            <a:r>
              <a:rPr lang="sk-SK" sz="4800" dirty="0"/>
              <a:t>ť sa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8252279" y="3067663"/>
            <a:ext cx="3585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#</a:t>
            </a:r>
            <a:r>
              <a:rPr lang="sk-SK" sz="4800" dirty="0"/>
              <a:t>Byť trpezlivý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8362709" y="1494925"/>
            <a:ext cx="29125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#</a:t>
            </a:r>
            <a:r>
              <a:rPr lang="sk-SK" sz="4800" dirty="0"/>
              <a:t>Poslúchať</a:t>
            </a:r>
          </a:p>
          <a:p>
            <a:r>
              <a:rPr lang="sk-SK" sz="4800" dirty="0"/>
              <a:t>	doma</a:t>
            </a:r>
            <a:endParaRPr lang="en-US" sz="4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6A9CAA-8107-4C52-99E9-CF7F86195649}"/>
              </a:ext>
            </a:extLst>
          </p:cNvPr>
          <p:cNvSpPr txBox="1"/>
          <p:nvPr/>
        </p:nvSpPr>
        <p:spPr>
          <a:xfrm>
            <a:off x="572517" y="5854942"/>
            <a:ext cx="4475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#</a:t>
            </a:r>
            <a:r>
              <a:rPr lang="sk-SK" sz="4800" dirty="0"/>
              <a:t>Žiadne sladkosti</a:t>
            </a:r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1648FA-21C0-4B53-B579-B22448F3B2BB}"/>
              </a:ext>
            </a:extLst>
          </p:cNvPr>
          <p:cNvSpPr txBox="1"/>
          <p:nvPr/>
        </p:nvSpPr>
        <p:spPr>
          <a:xfrm>
            <a:off x="5190592" y="5850305"/>
            <a:ext cx="4340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#</a:t>
            </a:r>
            <a:r>
              <a:rPr lang="sk-SK" sz="4800" dirty="0"/>
              <a:t>Studená sprcha</a:t>
            </a:r>
            <a:endParaRPr lang="en-US" sz="4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367DFE-1D5E-4445-A6FC-A02ADAF0C9EC}"/>
              </a:ext>
            </a:extLst>
          </p:cNvPr>
          <p:cNvSpPr txBox="1"/>
          <p:nvPr/>
        </p:nvSpPr>
        <p:spPr>
          <a:xfrm>
            <a:off x="5157231" y="4354756"/>
            <a:ext cx="4120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#</a:t>
            </a:r>
            <a:r>
              <a:rPr lang="sk-SK" sz="4800" dirty="0"/>
              <a:t>Žiaden alkohol</a:t>
            </a:r>
            <a:endParaRPr lang="en-US" sz="4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4FF210-5CE2-4AC7-A503-C53176ABB392}"/>
              </a:ext>
            </a:extLst>
          </p:cNvPr>
          <p:cNvSpPr txBox="1"/>
          <p:nvPr/>
        </p:nvSpPr>
        <p:spPr>
          <a:xfrm>
            <a:off x="3271709" y="3198618"/>
            <a:ext cx="3973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#</a:t>
            </a:r>
            <a:r>
              <a:rPr lang="sk-SK" sz="4800" dirty="0"/>
              <a:t>Žiadne PC Hry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2634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035" y="2096814"/>
            <a:ext cx="11156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 </a:t>
            </a:r>
            <a:r>
              <a:rPr lang="en-US" sz="4800" dirty="0" err="1"/>
              <a:t>Čokoľvek</a:t>
            </a:r>
            <a:r>
              <a:rPr lang="en-US" sz="4800" dirty="0"/>
              <a:t>, </a:t>
            </a:r>
            <a:r>
              <a:rPr lang="en-US" sz="4800" dirty="0" err="1"/>
              <a:t>čoho</a:t>
            </a:r>
            <a:r>
              <a:rPr lang="en-US" sz="4800" dirty="0"/>
              <a:t> </a:t>
            </a:r>
            <a:r>
              <a:rPr lang="en-US" sz="4800" dirty="0" err="1"/>
              <a:t>sa</a:t>
            </a:r>
            <a:r>
              <a:rPr lang="en-US" sz="4800" dirty="0"/>
              <a:t> </a:t>
            </a:r>
            <a:r>
              <a:rPr lang="en-US" sz="4800" dirty="0" err="1"/>
              <a:t>dočasne</a:t>
            </a:r>
            <a:r>
              <a:rPr lang="en-US" sz="4800" dirty="0"/>
              <a:t> </a:t>
            </a:r>
            <a:r>
              <a:rPr lang="en-US" sz="4800" dirty="0" err="1"/>
              <a:t>vzdáme</a:t>
            </a:r>
            <a:r>
              <a:rPr lang="en-US" sz="4800" dirty="0"/>
              <a:t> </a:t>
            </a:r>
            <a:r>
              <a:rPr lang="en-US" sz="4800" dirty="0" err="1"/>
              <a:t>na</a:t>
            </a:r>
            <a:r>
              <a:rPr lang="en-US" sz="4800" dirty="0"/>
              <a:t> to, aby </a:t>
            </a:r>
            <a:r>
              <a:rPr lang="en-US" sz="4800" dirty="0" err="1"/>
              <a:t>sme</a:t>
            </a:r>
            <a:r>
              <a:rPr lang="en-US" sz="4800" dirty="0"/>
              <a:t> </a:t>
            </a:r>
            <a:r>
              <a:rPr lang="en-US" sz="4800" dirty="0" err="1"/>
              <a:t>zamerali</a:t>
            </a:r>
            <a:r>
              <a:rPr lang="en-US" sz="4800" dirty="0"/>
              <a:t> </a:t>
            </a:r>
            <a:r>
              <a:rPr lang="en-US" sz="4800" dirty="0" err="1"/>
              <a:t>našu</a:t>
            </a:r>
            <a:r>
              <a:rPr lang="en-US" sz="4800" dirty="0"/>
              <a:t> </a:t>
            </a:r>
            <a:r>
              <a:rPr lang="en-US" sz="4800" dirty="0" err="1"/>
              <a:t>pozornosť</a:t>
            </a:r>
            <a:r>
              <a:rPr lang="en-US" sz="4800" dirty="0"/>
              <a:t> </a:t>
            </a:r>
            <a:r>
              <a:rPr lang="en-US" sz="4800" dirty="0" err="1"/>
              <a:t>na</a:t>
            </a:r>
            <a:r>
              <a:rPr lang="en-US" sz="4800" dirty="0"/>
              <a:t> </a:t>
            </a:r>
            <a:r>
              <a:rPr lang="en-US" sz="4800" dirty="0" err="1"/>
              <a:t>Boha</a:t>
            </a:r>
            <a:r>
              <a:rPr lang="en-US" sz="4800" dirty="0"/>
              <a:t>, </a:t>
            </a:r>
            <a:r>
              <a:rPr lang="en-US" sz="4800" dirty="0" err="1"/>
              <a:t>sa</a:t>
            </a:r>
            <a:r>
              <a:rPr lang="en-US" sz="4800" dirty="0"/>
              <a:t> </a:t>
            </a:r>
            <a:r>
              <a:rPr lang="en-US" sz="4800" dirty="0" err="1"/>
              <a:t>dá</a:t>
            </a:r>
            <a:r>
              <a:rPr lang="en-US" sz="4800" dirty="0"/>
              <a:t> </a:t>
            </a:r>
            <a:r>
              <a:rPr lang="en-US" sz="4800" dirty="0" err="1"/>
              <a:t>pokladať</a:t>
            </a:r>
            <a:r>
              <a:rPr lang="en-US" sz="4800" dirty="0"/>
              <a:t> </a:t>
            </a:r>
            <a:r>
              <a:rPr lang="en-US" sz="4800" dirty="0" err="1"/>
              <a:t>za</a:t>
            </a:r>
            <a:r>
              <a:rPr lang="en-US" sz="4800" dirty="0"/>
              <a:t> </a:t>
            </a:r>
            <a:r>
              <a:rPr lang="en-US" sz="4800" dirty="0" err="1"/>
              <a:t>pôst</a:t>
            </a:r>
            <a:r>
              <a:rPr lang="en-US" sz="4800" dirty="0"/>
              <a:t> </a:t>
            </a:r>
            <a:r>
              <a:rPr lang="sk-SK" sz="4800" dirty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91681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E74AB-F876-4FDE-BBBE-EACF65485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079" y="484632"/>
            <a:ext cx="3841290" cy="34379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Pôst je nástrojom majstrov</a:t>
            </a:r>
          </a:p>
        </p:txBody>
      </p:sp>
      <p:pic>
        <p:nvPicPr>
          <p:cNvPr id="1026" name="Picture 2" descr="Image result for saint francis">
            <a:extLst>
              <a:ext uri="{FF2B5EF4-FFF2-40B4-BE49-F238E27FC236}">
                <a16:creationId xmlns:a16="http://schemas.microsoft.com/office/drawing/2014/main" id="{D66E9EE4-1286-47A7-86CA-EF8869CEB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2" r="12831" b="-1"/>
          <a:stretch/>
        </p:blipFill>
        <p:spPr bwMode="auto">
          <a:xfrm>
            <a:off x="471944" y="487295"/>
            <a:ext cx="2261731" cy="5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aint martin de porres">
            <a:extLst>
              <a:ext uri="{FF2B5EF4-FFF2-40B4-BE49-F238E27FC236}">
                <a16:creationId xmlns:a16="http://schemas.microsoft.com/office/drawing/2014/main" id="{A6A2F6EF-FE73-41DE-8F42-E37F3DBE8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4" r="11793" b="-1"/>
          <a:stretch/>
        </p:blipFill>
        <p:spPr bwMode="auto">
          <a:xfrm>
            <a:off x="2889375" y="484632"/>
            <a:ext cx="2232851" cy="5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B24889B7-ADDA-45E5-A5A9-AD88DB14A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9" r="14546" b="-1"/>
          <a:stretch/>
        </p:blipFill>
        <p:spPr bwMode="auto">
          <a:xfrm>
            <a:off x="5285200" y="484632"/>
            <a:ext cx="2261436" cy="5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A8326AA-4882-4B0E-912B-CB5FD8DF4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78378" y="4003046"/>
            <a:ext cx="3383280" cy="0"/>
          </a:xfrm>
          <a:prstGeom prst="line">
            <a:avLst/>
          </a:prstGeom>
          <a:ln w="19050">
            <a:solidFill>
              <a:srgbClr val="86BA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16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E74AB-F876-4FDE-BBBE-EACF65485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Pôst je nástrojom majstrov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4F3BC-770D-4973-BFE0-DC1CF3B50798}"/>
              </a:ext>
            </a:extLst>
          </p:cNvPr>
          <p:cNvSpPr txBox="1"/>
          <p:nvPr/>
        </p:nvSpPr>
        <p:spPr>
          <a:xfrm>
            <a:off x="586746" y="2208456"/>
            <a:ext cx="111567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endParaRPr lang="en-US" sz="4800" dirty="0"/>
          </a:p>
          <a:p>
            <a:pPr algn="ctr"/>
            <a:r>
              <a:rPr lang="sk-SK" sz="4800" dirty="0"/>
              <a:t>„</a:t>
            </a:r>
            <a:r>
              <a:rPr lang="en-US" sz="4800" dirty="0" err="1"/>
              <a:t>Neexistuje</a:t>
            </a:r>
            <a:r>
              <a:rPr lang="en-US" sz="4800" dirty="0"/>
              <a:t> </a:t>
            </a:r>
            <a:r>
              <a:rPr lang="en-US" sz="4800" dirty="0" err="1"/>
              <a:t>žiadna</a:t>
            </a:r>
            <a:r>
              <a:rPr lang="en-US" sz="4800" dirty="0"/>
              <a:t> </a:t>
            </a:r>
            <a:r>
              <a:rPr lang="en-US" sz="4800" dirty="0" err="1"/>
              <a:t>svätosť</a:t>
            </a:r>
            <a:r>
              <a:rPr lang="en-US" sz="4800" dirty="0"/>
              <a:t> bez </a:t>
            </a:r>
            <a:r>
              <a:rPr lang="en-US" sz="4800" dirty="0" err="1"/>
              <a:t>vzdania</a:t>
            </a:r>
            <a:r>
              <a:rPr lang="en-US" sz="4800" dirty="0"/>
              <a:t> </a:t>
            </a:r>
            <a:r>
              <a:rPr lang="en-US" sz="4800" dirty="0" err="1"/>
              <a:t>sa</a:t>
            </a:r>
            <a:r>
              <a:rPr lang="en-US" sz="4800" dirty="0"/>
              <a:t> </a:t>
            </a:r>
            <a:endParaRPr lang="sk-SK" sz="4800" dirty="0"/>
          </a:p>
          <a:p>
            <a:pPr algn="ctr"/>
            <a:r>
              <a:rPr lang="en-US" sz="4800" dirty="0"/>
              <a:t>a </a:t>
            </a:r>
            <a:r>
              <a:rPr lang="en-US" sz="4800" dirty="0" err="1"/>
              <a:t>duchovného</a:t>
            </a:r>
            <a:r>
              <a:rPr lang="en-US" sz="4800" dirty="0"/>
              <a:t> </a:t>
            </a:r>
            <a:r>
              <a:rPr lang="en-US" sz="4800" dirty="0" err="1"/>
              <a:t>boja</a:t>
            </a:r>
            <a:r>
              <a:rPr lang="sk-SK" sz="4800" dirty="0"/>
              <a:t>.“</a:t>
            </a:r>
            <a:endParaRPr lang="en-US" sz="4800" dirty="0"/>
          </a:p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66130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E74AB-F876-4FDE-BBBE-EACF65485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3946" y="314187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/>
              <a:t>Pôst</a:t>
            </a:r>
            <a:r>
              <a:rPr lang="en-US" sz="6000" dirty="0"/>
              <a:t> je </a:t>
            </a:r>
            <a:r>
              <a:rPr lang="en-US" sz="6000" dirty="0" err="1"/>
              <a:t>nástrojom</a:t>
            </a:r>
            <a:r>
              <a:rPr lang="en-US" sz="6000" dirty="0"/>
              <a:t> </a:t>
            </a:r>
            <a:r>
              <a:rPr lang="en-US" sz="6000" dirty="0" err="1"/>
              <a:t>majstrov</a:t>
            </a:r>
            <a:endParaRPr lang="en-US" sz="60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jocko willink">
            <a:extLst>
              <a:ext uri="{FF2B5EF4-FFF2-40B4-BE49-F238E27FC236}">
                <a16:creationId xmlns:a16="http://schemas.microsoft.com/office/drawing/2014/main" id="{F46AE403-1DD9-41AC-8A7C-715E4FE81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7" r="-1" b="-1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6B97913-7FED-40BF-98DD-B9689914D51A}"/>
              </a:ext>
            </a:extLst>
          </p:cNvPr>
          <p:cNvSpPr txBox="1">
            <a:spLocks/>
          </p:cNvSpPr>
          <p:nvPr/>
        </p:nvSpPr>
        <p:spPr>
          <a:xfrm>
            <a:off x="4262415" y="5660304"/>
            <a:ext cx="4645250" cy="9939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6000" dirty="0" err="1"/>
              <a:t>Jocko</a:t>
            </a:r>
            <a:r>
              <a:rPr lang="sk-SK" sz="6000" dirty="0"/>
              <a:t> </a:t>
            </a:r>
            <a:r>
              <a:rPr lang="sk-SK" sz="6000" dirty="0" err="1"/>
              <a:t>Willink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71297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 descr="Image result for jocko willink">
            <a:extLst>
              <a:ext uri="{FF2B5EF4-FFF2-40B4-BE49-F238E27FC236}">
                <a16:creationId xmlns:a16="http://schemas.microsoft.com/office/drawing/2014/main" id="{90C25308-9F55-476A-8DC5-6A8FFF1907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r="4179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B6086-3BBA-45CD-AB17-6E2A9424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Discipline equals freedom.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122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C63D6-DD1F-4371-876D-F2018034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#jockowillink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s://scontent-vie1-1.cdninstagram.com/vp/4a193d137141b7585128e243a5595001/5D157DF6/t51.2885-15/e35/51771487_503996136795222_3877892408095533211_n.jpg?_nc_ht=scontent-vie1-1.cdninstagram.com">
            <a:extLst>
              <a:ext uri="{FF2B5EF4-FFF2-40B4-BE49-F238E27FC236}">
                <a16:creationId xmlns:a16="http://schemas.microsoft.com/office/drawing/2014/main" id="{B7AFACEF-CE61-481C-93F1-9F0C1377D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199"/>
          <a:stretch/>
        </p:blipFill>
        <p:spPr bwMode="auto">
          <a:xfrm>
            <a:off x="5192242" y="492573"/>
            <a:ext cx="6476705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402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4CE12-935A-4C7C-8D4A-06255F61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154"/>
            <a:ext cx="10515600" cy="1325563"/>
          </a:xfrm>
        </p:spPr>
        <p:txBody>
          <a:bodyPr/>
          <a:lstStyle/>
          <a:p>
            <a:pPr algn="ctr"/>
            <a:r>
              <a:rPr lang="sk-SK" dirty="0"/>
              <a:t>Pôstna výzva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2C4789-5A4C-4538-B5AD-9A318A950807}"/>
              </a:ext>
            </a:extLst>
          </p:cNvPr>
          <p:cNvSpPr/>
          <p:nvPr/>
        </p:nvSpPr>
        <p:spPr>
          <a:xfrm>
            <a:off x="935665" y="1690688"/>
            <a:ext cx="8319977" cy="210513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BCA991-8572-4ACE-B2A6-883386C98476}"/>
              </a:ext>
            </a:extLst>
          </p:cNvPr>
          <p:cNvSpPr txBox="1"/>
          <p:nvPr/>
        </p:nvSpPr>
        <p:spPr>
          <a:xfrm>
            <a:off x="1382233" y="1807535"/>
            <a:ext cx="751190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3600" dirty="0">
                <a:solidFill>
                  <a:schemeClr val="bg1"/>
                </a:solidFill>
              </a:rPr>
              <a:t>V čom by som sa chcel zlepšiť?</a:t>
            </a:r>
          </a:p>
          <a:p>
            <a:pPr>
              <a:lnSpc>
                <a:spcPct val="150000"/>
              </a:lnSpc>
            </a:pPr>
            <a:r>
              <a:rPr lang="sk-SK" sz="3600" dirty="0">
                <a:solidFill>
                  <a:schemeClr val="bg1"/>
                </a:solidFill>
              </a:rPr>
              <a:t>Alebo čo nové sa chcem naučiť?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759EFD2-3FE3-4C72-BF12-22E8B0687E44}"/>
              </a:ext>
            </a:extLst>
          </p:cNvPr>
          <p:cNvSpPr/>
          <p:nvPr/>
        </p:nvSpPr>
        <p:spPr>
          <a:xfrm>
            <a:off x="935665" y="4293893"/>
            <a:ext cx="8319977" cy="210513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2681B4-5866-4849-9912-34AA6B778175}"/>
              </a:ext>
            </a:extLst>
          </p:cNvPr>
          <p:cNvSpPr txBox="1"/>
          <p:nvPr/>
        </p:nvSpPr>
        <p:spPr>
          <a:xfrm>
            <a:off x="1382233" y="4410740"/>
            <a:ext cx="751190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3600" dirty="0">
                <a:solidFill>
                  <a:schemeClr val="bg1"/>
                </a:solidFill>
              </a:rPr>
              <a:t>Čoho sa chcem vzdať?</a:t>
            </a:r>
          </a:p>
          <a:p>
            <a:pPr>
              <a:lnSpc>
                <a:spcPct val="150000"/>
              </a:lnSpc>
            </a:pPr>
            <a:r>
              <a:rPr lang="sk-SK" sz="3600" dirty="0">
                <a:solidFill>
                  <a:schemeClr val="bg1"/>
                </a:solidFill>
              </a:rPr>
              <a:t>Alebo čo viac už nechcem robiť?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63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228" y="804041"/>
            <a:ext cx="111567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„</a:t>
            </a:r>
            <a:r>
              <a:rPr lang="en-US" sz="4000" dirty="0" err="1"/>
              <a:t>Keď</a:t>
            </a:r>
            <a:r>
              <a:rPr lang="en-US" sz="4000" dirty="0"/>
              <a:t> </a:t>
            </a:r>
            <a:r>
              <a:rPr lang="en-US" sz="4000" dirty="0" err="1"/>
              <a:t>sa</a:t>
            </a:r>
            <a:r>
              <a:rPr lang="en-US" sz="4000" dirty="0"/>
              <a:t> </a:t>
            </a:r>
            <a:r>
              <a:rPr lang="en-US" sz="4000" dirty="0" err="1"/>
              <a:t>postíte</a:t>
            </a:r>
            <a:r>
              <a:rPr lang="en-US" sz="4000" dirty="0"/>
              <a:t>, </a:t>
            </a:r>
            <a:r>
              <a:rPr lang="en-US" sz="4000" dirty="0" err="1"/>
              <a:t>nebuďte</a:t>
            </a:r>
            <a:r>
              <a:rPr lang="en-US" sz="4000" dirty="0"/>
              <a:t> </a:t>
            </a:r>
            <a:r>
              <a:rPr lang="en-US" sz="4000" dirty="0" err="1"/>
              <a:t>zamračení</a:t>
            </a:r>
            <a:r>
              <a:rPr lang="en-US" sz="4000" dirty="0"/>
              <a:t> </a:t>
            </a:r>
            <a:r>
              <a:rPr lang="en-US" sz="4000" dirty="0" err="1"/>
              <a:t>ako</a:t>
            </a:r>
            <a:r>
              <a:rPr lang="en-US" sz="4000" dirty="0"/>
              <a:t> </a:t>
            </a:r>
            <a:r>
              <a:rPr lang="en-US" sz="4000" dirty="0" err="1"/>
              <a:t>pokrytci</a:t>
            </a:r>
            <a:r>
              <a:rPr lang="en-US" sz="4000" dirty="0"/>
              <a:t>, </a:t>
            </a:r>
            <a:r>
              <a:rPr lang="en-US" sz="4000" dirty="0" err="1"/>
              <a:t>ktorí</a:t>
            </a:r>
            <a:r>
              <a:rPr lang="en-US" sz="4000" dirty="0"/>
              <a:t> </a:t>
            </a:r>
            <a:r>
              <a:rPr lang="en-US" sz="4000" dirty="0" err="1"/>
              <a:t>si</a:t>
            </a:r>
            <a:r>
              <a:rPr lang="en-US" sz="4000" dirty="0"/>
              <a:t> </a:t>
            </a:r>
            <a:r>
              <a:rPr lang="en-US" sz="4000" dirty="0" err="1"/>
              <a:t>nasadzujú</a:t>
            </a:r>
            <a:r>
              <a:rPr lang="en-US" sz="4000" dirty="0"/>
              <a:t> </a:t>
            </a:r>
            <a:r>
              <a:rPr lang="en-US" sz="4000" dirty="0" err="1"/>
              <a:t>smutný</a:t>
            </a:r>
            <a:r>
              <a:rPr lang="en-US" sz="4000" dirty="0"/>
              <a:t> </a:t>
            </a:r>
            <a:r>
              <a:rPr lang="en-US" sz="4000" dirty="0" err="1"/>
              <a:t>výzor</a:t>
            </a:r>
            <a:r>
              <a:rPr lang="en-US" sz="4000" dirty="0"/>
              <a:t> </a:t>
            </a:r>
            <a:r>
              <a:rPr lang="en-US" sz="4000" dirty="0" err="1"/>
              <a:t>na</a:t>
            </a:r>
            <a:r>
              <a:rPr lang="en-US" sz="4000" dirty="0"/>
              <a:t> </a:t>
            </a:r>
            <a:r>
              <a:rPr lang="en-US" sz="4000" dirty="0" err="1"/>
              <a:t>tvár</a:t>
            </a:r>
            <a:r>
              <a:rPr lang="en-US" sz="4000" dirty="0"/>
              <a:t>, aby </a:t>
            </a:r>
            <a:r>
              <a:rPr lang="en-US" sz="4000" dirty="0" err="1"/>
              <a:t>ľudia</a:t>
            </a:r>
            <a:r>
              <a:rPr lang="en-US" sz="4000" dirty="0"/>
              <a:t> </a:t>
            </a:r>
            <a:r>
              <a:rPr lang="en-US" sz="4000" dirty="0" err="1"/>
              <a:t>videli</a:t>
            </a:r>
            <a:r>
              <a:rPr lang="en-US" sz="4000" dirty="0"/>
              <a:t>, </a:t>
            </a:r>
            <a:r>
              <a:rPr lang="en-US" sz="4000" dirty="0" err="1"/>
              <a:t>že</a:t>
            </a:r>
            <a:r>
              <a:rPr lang="en-US" sz="4000" dirty="0"/>
              <a:t> </a:t>
            </a:r>
            <a:r>
              <a:rPr lang="en-US" sz="4000" dirty="0" err="1"/>
              <a:t>sa</a:t>
            </a:r>
            <a:r>
              <a:rPr lang="en-US" sz="4000" dirty="0"/>
              <a:t> </a:t>
            </a:r>
            <a:r>
              <a:rPr lang="en-US" sz="4000" dirty="0" err="1"/>
              <a:t>postia</a:t>
            </a:r>
            <a:r>
              <a:rPr lang="en-US" sz="4000" dirty="0"/>
              <a:t>. </a:t>
            </a:r>
            <a:r>
              <a:rPr lang="en-US" sz="4000" dirty="0" err="1"/>
              <a:t>Veru</a:t>
            </a:r>
            <a:r>
              <a:rPr lang="en-US" sz="4000" dirty="0"/>
              <a:t> </a:t>
            </a:r>
            <a:r>
              <a:rPr lang="en-US" sz="4000" dirty="0" err="1"/>
              <a:t>hovorím</a:t>
            </a:r>
            <a:r>
              <a:rPr lang="en-US" sz="4000" dirty="0"/>
              <a:t> </a:t>
            </a:r>
            <a:r>
              <a:rPr lang="en-US" sz="4000" dirty="0" err="1"/>
              <a:t>vám</a:t>
            </a:r>
            <a:r>
              <a:rPr lang="en-US" sz="4000" dirty="0"/>
              <a:t>: </a:t>
            </a:r>
            <a:r>
              <a:rPr lang="en-US" sz="4000" dirty="0" err="1"/>
              <a:t>Majú</a:t>
            </a:r>
            <a:r>
              <a:rPr lang="en-US" sz="4000" dirty="0"/>
              <a:t> </a:t>
            </a:r>
            <a:r>
              <a:rPr lang="en-US" sz="4000" dirty="0" err="1"/>
              <a:t>svoju</a:t>
            </a:r>
            <a:r>
              <a:rPr lang="en-US" sz="4000" dirty="0"/>
              <a:t> </a:t>
            </a:r>
            <a:r>
              <a:rPr lang="en-US" sz="4000" dirty="0" err="1"/>
              <a:t>odmenu</a:t>
            </a:r>
            <a:r>
              <a:rPr lang="en-US" sz="4000" dirty="0"/>
              <a:t>! Ale </a:t>
            </a:r>
            <a:r>
              <a:rPr lang="en-US" sz="4000" dirty="0" err="1"/>
              <a:t>keď</a:t>
            </a:r>
            <a:r>
              <a:rPr lang="en-US" sz="4000" dirty="0"/>
              <a:t> </a:t>
            </a:r>
            <a:r>
              <a:rPr lang="en-US" sz="4000" dirty="0" err="1"/>
              <a:t>sa</a:t>
            </a:r>
            <a:r>
              <a:rPr lang="en-US" sz="4000" dirty="0"/>
              <a:t> ty </a:t>
            </a:r>
            <a:r>
              <a:rPr lang="en-US" sz="4000" dirty="0" err="1"/>
              <a:t>postíš</a:t>
            </a:r>
            <a:r>
              <a:rPr lang="en-US" sz="4000" dirty="0"/>
              <a:t>, </a:t>
            </a:r>
            <a:r>
              <a:rPr lang="en-US" sz="4000" dirty="0" err="1"/>
              <a:t>pomaž</a:t>
            </a:r>
            <a:r>
              <a:rPr lang="en-US" sz="4000" dirty="0"/>
              <a:t> </a:t>
            </a:r>
            <a:r>
              <a:rPr lang="en-US" sz="4000" dirty="0" err="1"/>
              <a:t>si</a:t>
            </a:r>
            <a:r>
              <a:rPr lang="en-US" sz="4000" dirty="0"/>
              <a:t> </a:t>
            </a:r>
            <a:r>
              <a:rPr lang="en-US" sz="4000" dirty="0" err="1"/>
              <a:t>hlavu</a:t>
            </a:r>
            <a:r>
              <a:rPr lang="en-US" sz="4000" dirty="0"/>
              <a:t> a </a:t>
            </a:r>
            <a:r>
              <a:rPr lang="en-US" sz="4000" dirty="0" err="1"/>
              <a:t>umy</a:t>
            </a:r>
            <a:r>
              <a:rPr lang="en-US" sz="4000" dirty="0"/>
              <a:t> </a:t>
            </a:r>
            <a:r>
              <a:rPr lang="en-US" sz="4000" dirty="0" err="1"/>
              <a:t>si</a:t>
            </a:r>
            <a:r>
              <a:rPr lang="en-US" sz="4000" dirty="0"/>
              <a:t> </a:t>
            </a:r>
            <a:r>
              <a:rPr lang="en-US" sz="4000" dirty="0" err="1"/>
              <a:t>tvár</a:t>
            </a:r>
            <a:r>
              <a:rPr lang="en-US" sz="4000" dirty="0"/>
              <a:t>, aby </a:t>
            </a:r>
            <a:r>
              <a:rPr lang="en-US" sz="4000" dirty="0" err="1"/>
              <a:t>nie</a:t>
            </a:r>
            <a:r>
              <a:rPr lang="en-US" sz="4000" dirty="0"/>
              <a:t> </a:t>
            </a:r>
            <a:r>
              <a:rPr lang="en-US" sz="4000" dirty="0" err="1"/>
              <a:t>ľudia</a:t>
            </a:r>
            <a:r>
              <a:rPr lang="en-US" sz="4000" dirty="0"/>
              <a:t> </a:t>
            </a:r>
            <a:r>
              <a:rPr lang="en-US" sz="4000" dirty="0" err="1"/>
              <a:t>videli</a:t>
            </a:r>
            <a:r>
              <a:rPr lang="en-US" sz="4000" dirty="0"/>
              <a:t>, </a:t>
            </a:r>
            <a:r>
              <a:rPr lang="en-US" sz="4000" dirty="0" err="1"/>
              <a:t>že</a:t>
            </a:r>
            <a:r>
              <a:rPr lang="en-US" sz="4000" dirty="0"/>
              <a:t> </a:t>
            </a:r>
            <a:r>
              <a:rPr lang="en-US" sz="4000" dirty="0" err="1"/>
              <a:t>sa</a:t>
            </a:r>
            <a:r>
              <a:rPr lang="en-US" sz="4000" dirty="0"/>
              <a:t> </a:t>
            </a:r>
            <a:r>
              <a:rPr lang="en-US" sz="4000" dirty="0" err="1"/>
              <a:t>postíš</a:t>
            </a:r>
            <a:r>
              <a:rPr lang="en-US" sz="4000" dirty="0"/>
              <a:t>, ale </a:t>
            </a:r>
            <a:r>
              <a:rPr lang="en-US" sz="4000" dirty="0" err="1"/>
              <a:t>tvoj</a:t>
            </a:r>
            <a:r>
              <a:rPr lang="en-US" sz="4000" dirty="0"/>
              <a:t> </a:t>
            </a:r>
            <a:r>
              <a:rPr lang="en-US" sz="4000" dirty="0" err="1"/>
              <a:t>Otec</a:t>
            </a:r>
            <a:r>
              <a:rPr lang="en-US" sz="4000" dirty="0"/>
              <a:t>, </a:t>
            </a:r>
            <a:r>
              <a:rPr lang="en-US" sz="4000" dirty="0" err="1"/>
              <a:t>ktorý</a:t>
            </a:r>
            <a:r>
              <a:rPr lang="en-US" sz="4000" dirty="0"/>
              <a:t> je v </a:t>
            </a:r>
            <a:r>
              <a:rPr lang="en-US" sz="4000" dirty="0" err="1"/>
              <a:t>skrytosti</a:t>
            </a:r>
            <a:r>
              <a:rPr lang="en-US" sz="4000" dirty="0"/>
              <a:t>; a </a:t>
            </a:r>
            <a:r>
              <a:rPr lang="en-US" sz="4000" dirty="0" err="1"/>
              <a:t>tvoj</a:t>
            </a:r>
            <a:r>
              <a:rPr lang="en-US" sz="4000" dirty="0"/>
              <a:t> </a:t>
            </a:r>
            <a:r>
              <a:rPr lang="en-US" sz="4000" dirty="0" err="1"/>
              <a:t>Otec</a:t>
            </a:r>
            <a:r>
              <a:rPr lang="en-US" sz="4000" dirty="0"/>
              <a:t>, </a:t>
            </a:r>
            <a:r>
              <a:rPr lang="en-US" sz="4000" dirty="0" err="1"/>
              <a:t>ktorý</a:t>
            </a:r>
            <a:r>
              <a:rPr lang="en-US" sz="4000" dirty="0"/>
              <a:t> </a:t>
            </a:r>
            <a:r>
              <a:rPr lang="en-US" sz="4000" dirty="0" err="1"/>
              <a:t>vidí</a:t>
            </a:r>
            <a:r>
              <a:rPr lang="en-US" sz="4000" dirty="0"/>
              <a:t> v </a:t>
            </a:r>
            <a:r>
              <a:rPr lang="en-US" sz="4000" dirty="0" err="1"/>
              <a:t>skrytosti</a:t>
            </a:r>
            <a:r>
              <a:rPr lang="en-US" sz="4000" dirty="0"/>
              <a:t>, </a:t>
            </a:r>
            <a:r>
              <a:rPr lang="en-US" sz="4000" dirty="0" err="1"/>
              <a:t>odplatí</a:t>
            </a:r>
            <a:r>
              <a:rPr lang="en-US" sz="4000" dirty="0"/>
              <a:t> </a:t>
            </a:r>
            <a:r>
              <a:rPr lang="en-US" sz="4000" dirty="0" err="1"/>
              <a:t>tebe</a:t>
            </a:r>
            <a:r>
              <a:rPr lang="en-US" sz="4000" dirty="0"/>
              <a:t>.“</a:t>
            </a:r>
            <a:r>
              <a:rPr lang="sk-SK" sz="4000" dirty="0"/>
              <a:t> </a:t>
            </a:r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294F13-C35C-4656-80DF-BEBBB8037124}"/>
              </a:ext>
            </a:extLst>
          </p:cNvPr>
          <p:cNvSpPr/>
          <p:nvPr/>
        </p:nvSpPr>
        <p:spPr>
          <a:xfrm>
            <a:off x="5481088" y="5774883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sk-SK" dirty="0"/>
              <a:t>t</a:t>
            </a:r>
            <a:r>
              <a:rPr lang="en-US" dirty="0"/>
              <a:t> 6:16-18</a:t>
            </a:r>
          </a:p>
        </p:txBody>
      </p:sp>
    </p:spTree>
    <p:extLst>
      <p:ext uri="{BB962C8B-B14F-4D97-AF65-F5344CB8AC3E}">
        <p14:creationId xmlns:p14="http://schemas.microsoft.com/office/powerpoint/2010/main" val="32474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65" y="998482"/>
            <a:ext cx="6847408" cy="456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014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9B6FDA4-2F99-47E2-B6C8-4F0856AA5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9" y="951677"/>
            <a:ext cx="3810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DCDFFC-1798-4257-BDB1-D8140818981F}"/>
              </a:ext>
            </a:extLst>
          </p:cNvPr>
          <p:cNvSpPr txBox="1"/>
          <p:nvPr/>
        </p:nvSpPr>
        <p:spPr>
          <a:xfrm>
            <a:off x="4376654" y="791359"/>
            <a:ext cx="71410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Čo </a:t>
            </a:r>
            <a:r>
              <a:rPr lang="sk-SK" sz="2800" b="1" dirty="0">
                <a:solidFill>
                  <a:schemeClr val="bg1"/>
                </a:solidFill>
                <a:highlight>
                  <a:srgbClr val="000000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hľadám</a:t>
            </a: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v živote ja? </a:t>
            </a:r>
          </a:p>
          <a:p>
            <a:endParaRPr lang="sk-SK" sz="28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Nehľadám iba kdesi na povrchu? </a:t>
            </a:r>
          </a:p>
          <a:p>
            <a:endParaRPr lang="sk-SK" sz="28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Hľadám stretnutie s </a:t>
            </a:r>
            <a:r>
              <a:rPr lang="sk-SK" sz="2800" b="1" dirty="0">
                <a:solidFill>
                  <a:schemeClr val="bg1"/>
                </a:solidFill>
                <a:highlight>
                  <a:srgbClr val="000000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</a:rPr>
              <a:t>Ježiš</a:t>
            </a: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om, ktoré vedie k plnosti, alebo sa len tak nezmyselne potulujem? </a:t>
            </a:r>
          </a:p>
          <a:p>
            <a:endParaRPr lang="sk-SK" sz="28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Čo je to </a:t>
            </a:r>
            <a:r>
              <a:rPr lang="sk-SK" sz="2800" b="1" dirty="0">
                <a:solidFill>
                  <a:schemeClr val="bg1"/>
                </a:solidFill>
                <a:highlight>
                  <a:srgbClr val="000000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</a:rPr>
              <a:t>jediné šťastie</a:t>
            </a:r>
            <a:r>
              <a:rPr lang="sk-SK" sz="2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ktoré nemôžem stratiť?</a:t>
            </a:r>
            <a:endParaRPr lang="en-US" sz="28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1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2910" y="5580992"/>
            <a:ext cx="6999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Zmysel</a:t>
            </a:r>
            <a:r>
              <a:rPr lang="en-US" sz="4400" dirty="0"/>
              <a:t> p</a:t>
            </a:r>
            <a:r>
              <a:rPr lang="sk-SK" sz="4400" dirty="0" err="1"/>
              <a:t>ôstu</a:t>
            </a:r>
            <a:r>
              <a:rPr lang="en-US" sz="4400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012" y="325822"/>
            <a:ext cx="7025395" cy="5102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4012" y="1629325"/>
            <a:ext cx="710682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latin typeface="+mj-lt"/>
              </a:rPr>
              <a:t>„O</a:t>
            </a:r>
            <a:r>
              <a:rPr lang="en-US" sz="3200" dirty="0" err="1">
                <a:latin typeface="+mj-lt"/>
              </a:rPr>
              <a:t>dvrátime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oči</a:t>
            </a:r>
            <a:r>
              <a:rPr lang="en-US" sz="3200" dirty="0">
                <a:latin typeface="+mj-lt"/>
              </a:rPr>
              <a:t> z </a:t>
            </a:r>
            <a:r>
              <a:rPr lang="en-US" sz="3200" dirty="0" err="1">
                <a:latin typeface="+mj-lt"/>
              </a:rPr>
              <a:t>vecí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tohto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sveta</a:t>
            </a:r>
            <a:r>
              <a:rPr lang="en-US" sz="3200" dirty="0">
                <a:latin typeface="+mj-lt"/>
              </a:rPr>
              <a:t> a </a:t>
            </a:r>
            <a:r>
              <a:rPr lang="en-US" sz="3200" dirty="0" err="1">
                <a:latin typeface="+mj-lt"/>
              </a:rPr>
              <a:t>úplne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ich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zameriame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Boha</a:t>
            </a:r>
            <a:r>
              <a:rPr lang="sk-SK" sz="3200" dirty="0">
                <a:latin typeface="+mj-lt"/>
              </a:rPr>
              <a:t>.“</a:t>
            </a:r>
            <a:endParaRPr lang="en-US" sz="3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3295" y="3232153"/>
            <a:ext cx="710682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latin typeface="+mj-lt"/>
              </a:rPr>
              <a:t>„Zmysel pôstu nie je schudnúť, ale získať hlbšie spojenie s Bohom. “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442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94" y="191812"/>
            <a:ext cx="6534807" cy="65348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0594" y="6900040"/>
            <a:ext cx="6999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“</a:t>
            </a:r>
            <a:r>
              <a:rPr lang="en-US" sz="4400" dirty="0" err="1"/>
              <a:t>Nielen</a:t>
            </a:r>
            <a:r>
              <a:rPr lang="en-US" sz="4400" dirty="0"/>
              <a:t> z </a:t>
            </a:r>
            <a:r>
              <a:rPr lang="en-US" sz="4400" dirty="0" err="1"/>
              <a:t>chleba</a:t>
            </a:r>
            <a:r>
              <a:rPr lang="en-US" sz="4400" dirty="0"/>
              <a:t> </a:t>
            </a:r>
            <a:r>
              <a:rPr lang="sk-SK" sz="4400" dirty="0"/>
              <a:t>žije človek.</a:t>
            </a:r>
            <a:r>
              <a:rPr lang="en-US" sz="4400" dirty="0"/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0593" y="2922097"/>
            <a:ext cx="65348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latin typeface="+mj-lt"/>
              </a:rPr>
              <a:t>„</a:t>
            </a:r>
            <a:r>
              <a:rPr lang="en-US" sz="3200" dirty="0" err="1">
                <a:latin typeface="+mj-lt"/>
              </a:rPr>
              <a:t>Nielen</a:t>
            </a:r>
            <a:r>
              <a:rPr lang="en-US" sz="3200" dirty="0">
                <a:latin typeface="+mj-lt"/>
              </a:rPr>
              <a:t> z </a:t>
            </a:r>
            <a:r>
              <a:rPr lang="en-US" sz="3200" dirty="0" err="1">
                <a:latin typeface="+mj-lt"/>
              </a:rPr>
              <a:t>chleba</a:t>
            </a:r>
            <a:r>
              <a:rPr lang="en-US" sz="3200" dirty="0">
                <a:latin typeface="+mj-lt"/>
              </a:rPr>
              <a:t> </a:t>
            </a:r>
            <a:r>
              <a:rPr lang="sk-SK" sz="3200" dirty="0">
                <a:latin typeface="+mj-lt"/>
              </a:rPr>
              <a:t>žije človek.“</a:t>
            </a:r>
            <a:endParaRPr lang="en-US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0593" y="3885970"/>
            <a:ext cx="653480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latin typeface="+mj-lt"/>
              </a:rPr>
              <a:t>„</a:t>
            </a:r>
            <a:r>
              <a:rPr lang="en-US" sz="3200" dirty="0" err="1">
                <a:latin typeface="+mj-lt"/>
              </a:rPr>
              <a:t>Pánovi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svojmu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Bohu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budeš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klaňať</a:t>
            </a:r>
            <a:r>
              <a:rPr lang="en-US" sz="3200" dirty="0">
                <a:latin typeface="+mj-lt"/>
              </a:rPr>
              <a:t> a </a:t>
            </a:r>
            <a:r>
              <a:rPr lang="en-US" sz="3200" dirty="0" err="1">
                <a:latin typeface="+mj-lt"/>
              </a:rPr>
              <a:t>jedine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jemu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budeš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slúžiť</a:t>
            </a:r>
            <a:r>
              <a:rPr lang="sk-SK" sz="3200" dirty="0">
                <a:latin typeface="+mj-lt"/>
              </a:rPr>
              <a:t>.“</a:t>
            </a:r>
            <a:endParaRPr lang="en-US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0595" y="5325032"/>
            <a:ext cx="653480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latin typeface="+mj-lt"/>
              </a:rPr>
              <a:t>„</a:t>
            </a:r>
            <a:r>
              <a:rPr lang="en-US" sz="3200" dirty="0" err="1">
                <a:latin typeface="+mj-lt"/>
              </a:rPr>
              <a:t>Nebudeš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pokúšať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Pána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svojho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Boha</a:t>
            </a:r>
            <a:r>
              <a:rPr lang="en-US" sz="3200" dirty="0">
                <a:latin typeface="+mj-lt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981E37-AA7E-4649-AC71-D17E92669002}"/>
              </a:ext>
            </a:extLst>
          </p:cNvPr>
          <p:cNvSpPr txBox="1"/>
          <p:nvPr/>
        </p:nvSpPr>
        <p:spPr>
          <a:xfrm>
            <a:off x="7118498" y="6143314"/>
            <a:ext cx="1876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Mt 4, 1-11</a:t>
            </a:r>
          </a:p>
        </p:txBody>
      </p:sp>
    </p:spTree>
    <p:extLst>
      <p:ext uri="{BB962C8B-B14F-4D97-AF65-F5344CB8AC3E}">
        <p14:creationId xmlns:p14="http://schemas.microsoft.com/office/powerpoint/2010/main" val="204290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4145" y="255181"/>
            <a:ext cx="90855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+mj-lt"/>
              </a:rPr>
              <a:t>“</a:t>
            </a:r>
            <a:r>
              <a:rPr lang="en-US" sz="3000" dirty="0" err="1">
                <a:latin typeface="+mj-lt"/>
              </a:rPr>
              <a:t>Pôst</a:t>
            </a:r>
            <a:r>
              <a:rPr lang="en-US" sz="3000" dirty="0">
                <a:latin typeface="+mj-lt"/>
              </a:rPr>
              <a:t> a </a:t>
            </a:r>
            <a:r>
              <a:rPr lang="en-US" sz="3000" dirty="0" err="1">
                <a:latin typeface="+mj-lt"/>
              </a:rPr>
              <a:t>modlitba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sú</a:t>
            </a:r>
            <a:r>
              <a:rPr lang="en-US" sz="3000" dirty="0">
                <a:latin typeface="+mj-lt"/>
              </a:rPr>
              <a:t> v </a:t>
            </a:r>
            <a:r>
              <a:rPr lang="en-US" sz="3000" dirty="0" err="1">
                <a:latin typeface="+mj-lt"/>
              </a:rPr>
              <a:t>kresťanskej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tradícii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dôležitými</a:t>
            </a:r>
            <a:r>
              <a:rPr lang="en-US" sz="3000" dirty="0">
                <a:latin typeface="+mj-lt"/>
              </a:rPr>
              <a:t> „</a:t>
            </a:r>
            <a:r>
              <a:rPr lang="en-US" sz="3000" dirty="0" err="1">
                <a:latin typeface="+mj-lt"/>
              </a:rPr>
              <a:t>nástrojmi</a:t>
            </a:r>
            <a:r>
              <a:rPr lang="en-US" sz="3000" dirty="0">
                <a:latin typeface="+mj-lt"/>
              </a:rPr>
              <a:t>“ </a:t>
            </a:r>
            <a:r>
              <a:rPr lang="en-US" sz="3000" dirty="0" err="1">
                <a:latin typeface="+mj-lt"/>
              </a:rPr>
              <a:t>duchovného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rozvoja</a:t>
            </a:r>
            <a:r>
              <a:rPr lang="en-US" sz="3000" dirty="0">
                <a:latin typeface="+mj-lt"/>
              </a:rPr>
              <a:t>. To </a:t>
            </a:r>
            <a:r>
              <a:rPr lang="en-US" sz="3000" dirty="0" err="1">
                <a:latin typeface="+mj-lt"/>
              </a:rPr>
              <a:t>však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neznamená</a:t>
            </a:r>
            <a:r>
              <a:rPr lang="en-US" sz="3000" dirty="0">
                <a:latin typeface="+mj-lt"/>
              </a:rPr>
              <a:t>, </a:t>
            </a:r>
            <a:r>
              <a:rPr lang="en-US" sz="3000" dirty="0" err="1">
                <a:latin typeface="+mj-lt"/>
              </a:rPr>
              <a:t>že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stačí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nejesť</a:t>
            </a:r>
            <a:r>
              <a:rPr lang="en-US" sz="3000" dirty="0">
                <a:latin typeface="+mj-lt"/>
              </a:rPr>
              <a:t> a </a:t>
            </a:r>
            <a:r>
              <a:rPr lang="en-US" sz="3000" dirty="0" err="1">
                <a:latin typeface="+mj-lt"/>
              </a:rPr>
              <a:t>čosi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odrecitovať</a:t>
            </a:r>
            <a:r>
              <a:rPr lang="en-US" sz="3000" dirty="0">
                <a:latin typeface="+mj-lt"/>
              </a:rPr>
              <a:t>. To by bola </a:t>
            </a:r>
            <a:r>
              <a:rPr lang="en-US" sz="3000" dirty="0" err="1">
                <a:latin typeface="+mj-lt"/>
              </a:rPr>
              <a:t>skôr</a:t>
            </a:r>
            <a:r>
              <a:rPr lang="en-US" sz="3000" dirty="0">
                <a:latin typeface="+mj-lt"/>
              </a:rPr>
              <a:t> povera.</a:t>
            </a:r>
          </a:p>
          <a:p>
            <a:pPr algn="ctr"/>
            <a:endParaRPr lang="en-US" sz="3000" dirty="0">
              <a:latin typeface="+mj-lt"/>
            </a:endParaRPr>
          </a:p>
          <a:p>
            <a:pPr algn="ctr"/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highlight>
                  <a:srgbClr val="000000"/>
                </a:highlight>
                <a:latin typeface="+mj-lt"/>
              </a:rPr>
              <a:t>Zmysel</a:t>
            </a:r>
            <a:r>
              <a:rPr lang="en-US" sz="3000" dirty="0">
                <a:solidFill>
                  <a:schemeClr val="bg1"/>
                </a:solidFill>
                <a:highlight>
                  <a:srgbClr val="000000"/>
                </a:highlight>
                <a:latin typeface="+mj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highlight>
                  <a:srgbClr val="000000"/>
                </a:highlight>
                <a:latin typeface="+mj-lt"/>
              </a:rPr>
              <a:t>pôstu</a:t>
            </a:r>
            <a:r>
              <a:rPr lang="en-US" sz="3000" dirty="0">
                <a:solidFill>
                  <a:schemeClr val="bg1"/>
                </a:solidFill>
                <a:highlight>
                  <a:srgbClr val="000000"/>
                </a:highlight>
                <a:latin typeface="+mj-lt"/>
              </a:rPr>
              <a:t> je v </a:t>
            </a:r>
            <a:r>
              <a:rPr lang="en-US" sz="3000" dirty="0" err="1">
                <a:solidFill>
                  <a:schemeClr val="bg1"/>
                </a:solidFill>
                <a:highlight>
                  <a:srgbClr val="000000"/>
                </a:highlight>
                <a:latin typeface="+mj-lt"/>
              </a:rPr>
              <a:t>metanoi</a:t>
            </a:r>
            <a:r>
              <a:rPr lang="en-US" sz="3000" dirty="0">
                <a:solidFill>
                  <a:schemeClr val="bg1"/>
                </a:solidFill>
                <a:highlight>
                  <a:srgbClr val="000000"/>
                </a:highlight>
                <a:latin typeface="+mj-lt"/>
              </a:rPr>
              <a:t> – </a:t>
            </a:r>
            <a:r>
              <a:rPr lang="en-US" sz="3000" dirty="0" err="1">
                <a:solidFill>
                  <a:schemeClr val="bg1"/>
                </a:solidFill>
                <a:highlight>
                  <a:srgbClr val="000000"/>
                </a:highlight>
                <a:latin typeface="+mj-lt"/>
              </a:rPr>
              <a:t>teda</a:t>
            </a:r>
            <a:r>
              <a:rPr lang="en-US" sz="3000" dirty="0">
                <a:solidFill>
                  <a:schemeClr val="bg1"/>
                </a:solidFill>
                <a:highlight>
                  <a:srgbClr val="000000"/>
                </a:highlight>
                <a:latin typeface="+mj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highlight>
                  <a:srgbClr val="000000"/>
                </a:highlight>
                <a:latin typeface="+mj-lt"/>
              </a:rPr>
              <a:t>obrátení</a:t>
            </a:r>
            <a:r>
              <a:rPr lang="en-US" sz="3000" dirty="0">
                <a:solidFill>
                  <a:schemeClr val="bg1"/>
                </a:solidFill>
                <a:highlight>
                  <a:srgbClr val="000000"/>
                </a:highlight>
                <a:latin typeface="+mj-lt"/>
              </a:rPr>
              <a:t> </a:t>
            </a:r>
            <a:r>
              <a:rPr lang="en-US" sz="3000" dirty="0" err="1">
                <a:solidFill>
                  <a:schemeClr val="bg1"/>
                </a:solidFill>
                <a:highlight>
                  <a:srgbClr val="000000"/>
                </a:highlight>
                <a:latin typeface="+mj-lt"/>
              </a:rPr>
              <a:t>mysle</a:t>
            </a:r>
            <a:r>
              <a:rPr lang="en-US" sz="3000" dirty="0">
                <a:solidFill>
                  <a:schemeClr val="bg1"/>
                </a:solidFill>
                <a:highlight>
                  <a:srgbClr val="000000"/>
                </a:highlight>
                <a:latin typeface="+mj-lt"/>
              </a:rPr>
              <a:t> k </a:t>
            </a:r>
            <a:r>
              <a:rPr lang="en-US" sz="3000" dirty="0" err="1">
                <a:solidFill>
                  <a:schemeClr val="bg1"/>
                </a:solidFill>
                <a:highlight>
                  <a:srgbClr val="000000"/>
                </a:highlight>
                <a:latin typeface="+mj-lt"/>
              </a:rPr>
              <a:t>Bohu</a:t>
            </a:r>
            <a:r>
              <a:rPr lang="en-US" sz="3000" dirty="0">
                <a:solidFill>
                  <a:schemeClr val="bg1"/>
                </a:solidFill>
                <a:highlight>
                  <a:srgbClr val="000000"/>
                </a:highlight>
                <a:latin typeface="+mj-lt"/>
              </a:rPr>
              <a:t>.</a:t>
            </a:r>
          </a:p>
          <a:p>
            <a:pPr algn="ctr"/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Jedlo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nás</a:t>
            </a:r>
            <a:r>
              <a:rPr lang="en-US" sz="3000" dirty="0">
                <a:latin typeface="+mj-lt"/>
              </a:rPr>
              <a:t> k </a:t>
            </a:r>
            <a:r>
              <a:rPr lang="en-US" sz="3000" dirty="0" err="1">
                <a:latin typeface="+mj-lt"/>
              </a:rPr>
              <a:t>Bohu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nepriblíži</a:t>
            </a:r>
            <a:r>
              <a:rPr lang="en-US" sz="3000" dirty="0">
                <a:latin typeface="+mj-lt"/>
              </a:rPr>
              <a:t>, ale </a:t>
            </a:r>
            <a:r>
              <a:rPr lang="en-US" sz="3000" dirty="0" err="1">
                <a:latin typeface="+mj-lt"/>
              </a:rPr>
              <a:t>aj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napríklad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jeho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odriekanie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môže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človeku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pomôcť</a:t>
            </a:r>
            <a:r>
              <a:rPr lang="en-US" sz="3000" dirty="0">
                <a:latin typeface="+mj-lt"/>
              </a:rPr>
              <a:t>, aby </a:t>
            </a:r>
            <a:r>
              <a:rPr lang="en-US" sz="3000" dirty="0" err="1">
                <a:latin typeface="+mj-lt"/>
              </a:rPr>
              <a:t>si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uvedomil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svoje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hranice</a:t>
            </a:r>
            <a:r>
              <a:rPr lang="en-US" sz="3000" dirty="0">
                <a:latin typeface="+mj-lt"/>
              </a:rPr>
              <a:t> a to, </a:t>
            </a:r>
            <a:r>
              <a:rPr lang="en-US" sz="3000" dirty="0" err="1">
                <a:latin typeface="+mj-lt"/>
              </a:rPr>
              <a:t>čo</a:t>
            </a:r>
            <a:r>
              <a:rPr lang="en-US" sz="3000" dirty="0">
                <a:latin typeface="+mj-lt"/>
              </a:rPr>
              <a:t> je v </a:t>
            </a:r>
            <a:r>
              <a:rPr lang="en-US" sz="3000" dirty="0" err="1">
                <a:latin typeface="+mj-lt"/>
              </a:rPr>
              <a:t>živote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dôležité</a:t>
            </a:r>
            <a:r>
              <a:rPr lang="en-US" sz="3000" dirty="0">
                <a:latin typeface="+mj-lt"/>
              </a:rPr>
              <a:t>.</a:t>
            </a:r>
          </a:p>
          <a:p>
            <a:pPr algn="ctr"/>
            <a:endParaRPr lang="en-US" sz="3000" dirty="0">
              <a:latin typeface="+mj-lt"/>
            </a:endParaRPr>
          </a:p>
          <a:p>
            <a:pPr algn="ctr"/>
            <a:r>
              <a:rPr lang="en-US" sz="3000" dirty="0" err="1">
                <a:latin typeface="+mj-lt"/>
              </a:rPr>
              <a:t>Kto</a:t>
            </a:r>
            <a:r>
              <a:rPr lang="en-US" sz="3000" dirty="0">
                <a:latin typeface="+mj-lt"/>
              </a:rPr>
              <a:t> to </a:t>
            </a:r>
            <a:r>
              <a:rPr lang="en-US" sz="3000" dirty="0" err="1">
                <a:latin typeface="+mj-lt"/>
              </a:rPr>
              <a:t>dokáže</a:t>
            </a:r>
            <a:r>
              <a:rPr lang="en-US" sz="3000" dirty="0">
                <a:latin typeface="+mj-lt"/>
              </a:rPr>
              <a:t>, ten </a:t>
            </a:r>
            <a:r>
              <a:rPr lang="en-US" sz="3000" dirty="0" err="1">
                <a:latin typeface="+mj-lt"/>
              </a:rPr>
              <a:t>už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nebude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ubližovať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druhým</a:t>
            </a:r>
            <a:r>
              <a:rPr lang="en-US" sz="3000" dirty="0">
                <a:latin typeface="+mj-lt"/>
              </a:rPr>
              <a:t> a </a:t>
            </a:r>
            <a:r>
              <a:rPr lang="en-US" sz="3000" dirty="0" err="1">
                <a:latin typeface="+mj-lt"/>
              </a:rPr>
              <a:t>bude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schopný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rozlišovať</a:t>
            </a:r>
            <a:r>
              <a:rPr lang="en-US" sz="3000" dirty="0">
                <a:latin typeface="+mj-lt"/>
              </a:rPr>
              <a:t> dobro od </a:t>
            </a:r>
            <a:r>
              <a:rPr lang="en-US" sz="3000" dirty="0" err="1">
                <a:latin typeface="+mj-lt"/>
              </a:rPr>
              <a:t>zla</a:t>
            </a:r>
            <a:r>
              <a:rPr lang="en-US" sz="3000" dirty="0">
                <a:latin typeface="+mj-lt"/>
              </a:rPr>
              <a:t>, </a:t>
            </a:r>
            <a:r>
              <a:rPr lang="en-US" sz="3000" dirty="0" err="1">
                <a:latin typeface="+mj-lt"/>
              </a:rPr>
              <a:t>pravdu</a:t>
            </a:r>
            <a:r>
              <a:rPr lang="en-US" sz="3000" dirty="0">
                <a:latin typeface="+mj-lt"/>
              </a:rPr>
              <a:t> od </a:t>
            </a:r>
            <a:r>
              <a:rPr lang="en-US" sz="3000" dirty="0" err="1">
                <a:latin typeface="+mj-lt"/>
              </a:rPr>
              <a:t>lži</a:t>
            </a:r>
            <a:r>
              <a:rPr lang="en-US" sz="3000" dirty="0">
                <a:latin typeface="+mj-lt"/>
              </a:rPr>
              <a:t>. To </a:t>
            </a:r>
          </a:p>
          <a:p>
            <a:pPr algn="ctr"/>
            <a:r>
              <a:rPr lang="en-US" sz="3000" dirty="0" err="1">
                <a:latin typeface="+mj-lt"/>
              </a:rPr>
              <a:t>vždy</a:t>
            </a:r>
            <a:r>
              <a:rPr lang="en-US" sz="3000" dirty="0">
                <a:latin typeface="+mj-lt"/>
              </a:rPr>
              <a:t> a </a:t>
            </a:r>
            <a:r>
              <a:rPr lang="en-US" sz="3000" dirty="0" err="1">
                <a:latin typeface="+mj-lt"/>
              </a:rPr>
              <a:t>všetci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potrebujeme</a:t>
            </a:r>
            <a:r>
              <a:rPr lang="en-US" sz="3000" dirty="0">
                <a:latin typeface="+mj-lt"/>
              </a:rPr>
              <a:t>. </a:t>
            </a:r>
          </a:p>
          <a:p>
            <a:pPr algn="ctr"/>
            <a:r>
              <a:rPr lang="en-US" sz="3000" dirty="0">
                <a:latin typeface="+mj-lt"/>
              </a:rPr>
              <a:t>A </a:t>
            </a:r>
            <a:r>
              <a:rPr lang="en-US" sz="3000" dirty="0" err="1">
                <a:latin typeface="+mj-lt"/>
              </a:rPr>
              <a:t>nie</a:t>
            </a:r>
            <a:r>
              <a:rPr lang="en-US" sz="3000" dirty="0">
                <a:latin typeface="+mj-lt"/>
              </a:rPr>
              <a:t> je to ani </a:t>
            </a:r>
            <a:r>
              <a:rPr lang="en-US" sz="3000" dirty="0" err="1">
                <a:latin typeface="+mj-lt"/>
              </a:rPr>
              <a:t>ľahké</a:t>
            </a:r>
            <a:r>
              <a:rPr lang="en-US" sz="3000" dirty="0">
                <a:latin typeface="+mj-lt"/>
              </a:rPr>
              <a:t>, ani </a:t>
            </a:r>
            <a:r>
              <a:rPr lang="en-US" sz="3000" dirty="0" err="1">
                <a:latin typeface="+mj-lt"/>
              </a:rPr>
              <a:t>samozrejmé</a:t>
            </a:r>
            <a:r>
              <a:rPr lang="en-US" sz="3000" dirty="0">
                <a:latin typeface="+mj-lt"/>
              </a:rPr>
              <a:t>.”</a:t>
            </a:r>
          </a:p>
          <a:p>
            <a:pPr algn="ctr"/>
            <a:r>
              <a:rPr lang="en-US" sz="3000" dirty="0">
                <a:latin typeface="+mj-lt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84828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9365" y="2564524"/>
            <a:ext cx="76935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“</a:t>
            </a:r>
            <a:r>
              <a:rPr lang="en-US" sz="4400" dirty="0" err="1"/>
              <a:t>Tento</a:t>
            </a:r>
            <a:r>
              <a:rPr lang="en-US" sz="4400" dirty="0"/>
              <a:t> </a:t>
            </a:r>
            <a:r>
              <a:rPr lang="en-US" sz="4400" dirty="0" err="1"/>
              <a:t>druh</a:t>
            </a:r>
            <a:r>
              <a:rPr lang="en-US" sz="4400" dirty="0"/>
              <a:t> </a:t>
            </a:r>
            <a:r>
              <a:rPr lang="en-US" sz="4400" dirty="0" err="1"/>
              <a:t>sa</a:t>
            </a:r>
            <a:r>
              <a:rPr lang="en-US" sz="4400" dirty="0"/>
              <a:t> </a:t>
            </a:r>
            <a:r>
              <a:rPr lang="en-US" sz="4400" dirty="0" err="1"/>
              <a:t>nedá</a:t>
            </a:r>
            <a:r>
              <a:rPr lang="en-US" sz="4400" dirty="0"/>
              <a:t> </a:t>
            </a:r>
            <a:r>
              <a:rPr lang="en-US" sz="4400" dirty="0" err="1"/>
              <a:t>vyhnať</a:t>
            </a:r>
            <a:r>
              <a:rPr lang="en-US" sz="4400" dirty="0"/>
              <a:t> </a:t>
            </a:r>
            <a:r>
              <a:rPr lang="en-US" sz="4400" dirty="0" err="1"/>
              <a:t>inak</a:t>
            </a:r>
            <a:r>
              <a:rPr lang="en-US" sz="4400" dirty="0"/>
              <a:t>, </a:t>
            </a:r>
            <a:r>
              <a:rPr lang="en-US" sz="4400" dirty="0" err="1"/>
              <a:t>iba</a:t>
            </a:r>
            <a:r>
              <a:rPr lang="en-US" sz="4400" dirty="0"/>
              <a:t> </a:t>
            </a:r>
            <a:r>
              <a:rPr lang="en-US" sz="4400" dirty="0" err="1"/>
              <a:t>modlitbou</a:t>
            </a:r>
            <a:r>
              <a:rPr lang="en-US" sz="4400" dirty="0"/>
              <a:t> a </a:t>
            </a:r>
            <a:r>
              <a:rPr lang="en-US" sz="4400" dirty="0" err="1"/>
              <a:t>pôstom</a:t>
            </a:r>
            <a:r>
              <a:rPr lang="en-US" sz="4400" dirty="0"/>
              <a:t>.”</a:t>
            </a:r>
          </a:p>
          <a:p>
            <a:pPr algn="ctr"/>
            <a:r>
              <a:rPr lang="en-US" sz="4400" dirty="0"/>
              <a:t>					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9201EB-8172-4243-8FBD-43CAD62E4B74}"/>
              </a:ext>
            </a:extLst>
          </p:cNvPr>
          <p:cNvSpPr/>
          <p:nvPr/>
        </p:nvSpPr>
        <p:spPr>
          <a:xfrm>
            <a:off x="8391467" y="4217213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Mt 17,14-21</a:t>
            </a:r>
          </a:p>
        </p:txBody>
      </p:sp>
    </p:spTree>
    <p:extLst>
      <p:ext uri="{BB962C8B-B14F-4D97-AF65-F5344CB8AC3E}">
        <p14:creationId xmlns:p14="http://schemas.microsoft.com/office/powerpoint/2010/main" val="190426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42307" y="5335223"/>
            <a:ext cx="7693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Sv</a:t>
            </a:r>
            <a:r>
              <a:rPr lang="en-US" sz="4400" dirty="0"/>
              <a:t>. J</a:t>
            </a:r>
            <a:r>
              <a:rPr lang="sk-SK" sz="4400" dirty="0" err="1"/>
              <a:t>án</a:t>
            </a:r>
            <a:r>
              <a:rPr lang="sk-SK" sz="4400" dirty="0"/>
              <a:t> Maria </a:t>
            </a:r>
            <a:r>
              <a:rPr lang="sk-SK" sz="4400" dirty="0" err="1"/>
              <a:t>Vianney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94" y="396828"/>
            <a:ext cx="3939573" cy="469520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C674D4-23C3-4052-AED5-EA7F471ED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4339" y="396828"/>
            <a:ext cx="4798828" cy="4351338"/>
          </a:xfrm>
        </p:spPr>
        <p:txBody>
          <a:bodyPr/>
          <a:lstStyle/>
          <a:p>
            <a:pPr marL="0" indent="0" algn="ctr">
              <a:buNone/>
            </a:pPr>
            <a:endParaRPr lang="sk-SK" sz="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</a:rPr>
              <a:t># </a:t>
            </a:r>
            <a:r>
              <a:rPr lang="sk-SK" sz="4000" dirty="0"/>
              <a:t>Farár v dedinke </a:t>
            </a:r>
            <a:r>
              <a:rPr lang="sk-SK" sz="4000" dirty="0" err="1"/>
              <a:t>Ars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</a:rPr>
              <a:t>#</a:t>
            </a:r>
            <a:r>
              <a:rPr lang="sk-SK" sz="4000" dirty="0">
                <a:solidFill>
                  <a:srgbClr val="FF0000"/>
                </a:solidFill>
              </a:rPr>
              <a:t> </a:t>
            </a:r>
            <a:r>
              <a:rPr lang="sk-SK" sz="4000" dirty="0"/>
              <a:t>Pôstom a modlitbou priviedol k viere mnohých (100 000</a:t>
            </a:r>
            <a:r>
              <a:rPr lang="en-US" sz="4000" dirty="0"/>
              <a:t>+</a:t>
            </a:r>
            <a:r>
              <a:rPr lang="sk-SK" sz="4000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7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7987" y="2096814"/>
            <a:ext cx="7693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dirty="0"/>
              <a:t>Ako sa </a:t>
            </a:r>
            <a:r>
              <a:rPr lang="en-US" sz="4800" dirty="0"/>
              <a:t>m</a:t>
            </a:r>
            <a:r>
              <a:rPr lang="sk-SK" sz="4800" dirty="0" err="1"/>
              <a:t>ôžem</a:t>
            </a:r>
            <a:endParaRPr lang="sk-SK" sz="4800" dirty="0"/>
          </a:p>
          <a:p>
            <a:pPr algn="ctr"/>
            <a:r>
              <a:rPr lang="sk-SK" sz="4800" dirty="0"/>
              <a:t>postiť JA</a:t>
            </a:r>
            <a:r>
              <a:rPr lang="en-US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2203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</TotalTime>
  <Words>502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Source Sans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Pôst je nástrojom majstrov</vt:lpstr>
      <vt:lpstr>Pôst je nástrojom majstrov</vt:lpstr>
      <vt:lpstr>Pôst je nástrojom majstrov</vt:lpstr>
      <vt:lpstr>Discipline equals freedom.</vt:lpstr>
      <vt:lpstr>#jockowillink</vt:lpstr>
      <vt:lpstr>Pôstna výzva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 Podstrelenec</dc:creator>
  <cp:lastModifiedBy>Matej Podstrelenec</cp:lastModifiedBy>
  <cp:revision>15</cp:revision>
  <dcterms:created xsi:type="dcterms:W3CDTF">2019-03-07T17:26:26Z</dcterms:created>
  <dcterms:modified xsi:type="dcterms:W3CDTF">2020-03-04T20:41:38Z</dcterms:modified>
</cp:coreProperties>
</file>