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e20eb48f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6e20eb48f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-1972426" y="4846698"/>
            <a:ext cx="116124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</a:pPr>
            <a:r>
              <a:rPr lang="sk-SK" sz="9600" b="1" u="sng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Svätá omša</a:t>
            </a:r>
            <a:endParaRPr sz="9600" b="1" u="sng">
              <a:solidFill>
                <a:srgbClr val="FFFF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599125" y="240400"/>
            <a:ext cx="112536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PREČO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obetujeme </a:t>
            </a:r>
            <a:r>
              <a:rPr lang="sk-SK" sz="2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sv.omšu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Kňaz: “Modlite sa, bratia a sestry, aby sa </a:t>
            </a:r>
            <a: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moja i vaša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obeta zaľúbila Bohu Otcu všemohúcemu.”</a:t>
            </a: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Veriaci: “Nech Pán </a:t>
            </a:r>
            <a:r>
              <a:rPr lang="sk-SK" sz="2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prijíme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obetu z tvojich rúk, na (1.) </a:t>
            </a: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chválu a slávu svojho mena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na (2.) </a:t>
            </a: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úžitok nám, i celej svätej Cirkvi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.”</a:t>
            </a: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950" y="3237324"/>
            <a:ext cx="9429150" cy="33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9856100" y="3237325"/>
            <a:ext cx="2238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Pozn.</a:t>
            </a:r>
            <a:r>
              <a:rPr lang="sk-SK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takmer všetkými modlitbami počas </a:t>
            </a:r>
            <a:r>
              <a:rPr lang="sk-SK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sv.omše</a:t>
            </a:r>
            <a:r>
              <a:rPr lang="sk-SK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oslovujeme Boha Otca - JEMU obetujeme Ježiša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469200" y="2764500"/>
            <a:ext cx="112536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Čo sa deje na svätej omši?</a:t>
            </a: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FILM</a:t>
            </a: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554" y="3111011"/>
            <a:ext cx="4646239" cy="311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764" y="3111011"/>
            <a:ext cx="4966432" cy="31040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734728" y="1095846"/>
            <a:ext cx="79900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Chvála a oslava nadprirodzenej bytosti</a:t>
            </a:r>
            <a:endParaRPr sz="280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227509" y="1682171"/>
            <a:ext cx="905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Ľudia si chcú túto nadprirodzenú bytosť „nakloniť k sebe“ </a:t>
            </a:r>
            <a:endParaRPr sz="280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20563" y="338892"/>
            <a:ext cx="719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Čo je cieľom každého náboženstva?</a:t>
            </a:r>
            <a:endParaRPr sz="28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532568" y="2369020"/>
            <a:ext cx="79899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-"/>
            </a:pP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Budeme sa mu „líškať“ ☺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-"/>
            </a:pP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Takýto dôležitý vzťah uprednostníme</a:t>
            </a:r>
            <a:b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pred ostatnými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sk-SK" sz="3200" b="1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Obetujeme</a:t>
            </a: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hocičo, len aby sme s ním</a:t>
            </a:r>
            <a:b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sk-SK" sz="2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mali vzťah, aby sme s ním mohli byť </a:t>
            </a:r>
            <a:endParaRPr sz="280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30350" y="343328"/>
            <a:ext cx="1107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Ako si môžeme k sebe nakloniť niekoho veľmi významného,</a:t>
            </a:r>
            <a:br>
              <a:rPr lang="sk-SK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sk-SK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kom nám záleží?</a:t>
            </a:r>
            <a:endParaRPr sz="28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2716" y="1438707"/>
            <a:ext cx="3524187" cy="490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1964637" y="311188"/>
            <a:ext cx="99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Dôležité</a:t>
            </a:r>
            <a:r>
              <a:rPr lang="sk-SK" sz="28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Nemôžeme mať lásku a vzťah bez </a:t>
            </a:r>
            <a:r>
              <a:rPr lang="sk-SK" sz="28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obety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6611" y="1659833"/>
            <a:ext cx="7037563" cy="4515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269395" y="1065974"/>
            <a:ext cx="38358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Mamine</a:t>
            </a:r>
            <a:r>
              <a:rPr lang="sk-SK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narodeniny: mama sa </a:t>
            </a:r>
            <a: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obetovala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vzdala toho, čo chcela naozaj.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Dokážeme sa dnes obetovať a dať tomu druhému to, po čom túži?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Vydrží vzťah dvoch ľudí, ak je jeden sebecký?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73389" y="241008"/>
            <a:ext cx="5141100" cy="6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Boh túži po svätej omši. Robíme to, po čom túži on, alebo robíme to, po čom túžime my?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„Toto je moje telo/moja krv, ktorá sa dáva za vás. Toto robte na moju pamiatku.“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svätú omšu chodíme preto, lebo po tom túži Boh.</a:t>
            </a:r>
            <a:endParaRPr sz="28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Preto modlitba doma či v lese</a:t>
            </a:r>
            <a:b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(ani čokoľvek iné) svätú omšu nikdy nenahradí!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3063" y="1395663"/>
            <a:ext cx="6383091" cy="425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9363" y="883920"/>
            <a:ext cx="6971497" cy="52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04164" y="651183"/>
            <a:ext cx="40866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ČO je svätá omša?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Predchodca svätej omše: židovská</a:t>
            </a:r>
            <a:r>
              <a:rPr lang="sk-SK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obeta v Starom zákone, kedy židia obetovali bezchybné baránky Bohu Otcovi</a:t>
            </a: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14183" y="4113183"/>
            <a:ext cx="38667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Myslíte, že po tejto obeti vraveli: „No, dnes ma to nebavilo. Kňaz hovoril strašne nezaujímavo.“ 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276609" y="474036"/>
            <a:ext cx="49893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NIE! 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Židia totiž vedeli, že tento rituál nie je o tom, ako sa cítia alebo čo prežili.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Ich obeta bola o </a:t>
            </a: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BOHU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o samotnom akte obetovania baránka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16815" y="4278431"/>
            <a:ext cx="49089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omši teda nie sme kvôli kázni, kňazovi či preto, aby sme z toho niečo mali. 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7651" y="5928525"/>
            <a:ext cx="12368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omši sme preto, aby sme Bohu Otcovi OBETOVALI tak, ako kedysi židia</a:t>
            </a:r>
            <a:endParaRPr sz="2800" i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43" y="991403"/>
            <a:ext cx="6291427" cy="419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299745" y="533248"/>
            <a:ext cx="4989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ČO</a:t>
            </a: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Bohu obetujeme?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Dnes nemáme baránkov...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7023" y="425603"/>
            <a:ext cx="5705061" cy="5705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1809354" y="6101185"/>
            <a:ext cx="9374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Nemôžem dať Bohu nič lepšie, ako jeho samého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99732" y="1756527"/>
            <a:ext cx="4989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 minulosti – krvavá obeta, baránok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Dnes?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485900" y="3790388"/>
            <a:ext cx="46170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Nekrvavá obeta - sprítomnenie krvavej obety, ktorú Ježiš vykonal na kríži za naše hriechy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577525" y="336874"/>
            <a:ext cx="4999500" cy="3234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90175" y="468863"/>
            <a:ext cx="47742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Nesledujme svätú omšu ako diváci pri športe, v divadle či kine – tak, ako sme boli ako deti naučení.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OBETUJME na sv. omši Bohu Otcovi Ježiša - spolu s kňazom!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419</Words>
  <Application>Microsoft Office PowerPoint</Application>
  <PresentationFormat>Širokouhlá</PresentationFormat>
  <Paragraphs>49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</vt:lpstr>
      <vt:lpstr>Georgia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Silvia Kundrátová</cp:lastModifiedBy>
  <cp:revision>2</cp:revision>
  <dcterms:modified xsi:type="dcterms:W3CDTF">2020-01-30T13:19:39Z</dcterms:modified>
</cp:coreProperties>
</file>