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9" r:id="rId4"/>
    <p:sldId id="267" r:id="rId5"/>
    <p:sldId id="270" r:id="rId6"/>
    <p:sldId id="268" r:id="rId7"/>
    <p:sldId id="265" r:id="rId8"/>
    <p:sldId id="271" r:id="rId9"/>
    <p:sldId id="259" r:id="rId10"/>
    <p:sldId id="258" r:id="rId11"/>
    <p:sldId id="257" r:id="rId12"/>
    <p:sldId id="262" r:id="rId13"/>
    <p:sldId id="272" r:id="rId14"/>
    <p:sldId id="263" r:id="rId15"/>
    <p:sldId id="264" r:id="rId16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88" d="100"/>
          <a:sy n="88" d="100"/>
        </p:scale>
        <p:origin x="663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AF3FC-BC73-4A80-B9C5-FCA2BE2093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E1CF50-3C42-4051-96F3-719E953235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k-S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B5F021-1EB7-4079-B804-04DC87DCE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15F85-5FA1-4BE0-BAB5-45C86321E55B}" type="datetimeFigureOut">
              <a:rPr lang="sk-SK" smtClean="0"/>
              <a:t>23.11.2019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CA6F42-0765-4D21-A935-BF63ECE15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2AAF61-D07F-4152-A9C2-9DBB307DE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4AEAD-6C44-4BAC-8D7A-77D1B2CD745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05998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55FFC-32DE-4AC5-A766-0D943B5ED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B4F96B-194F-4E1C-A31D-CFF35609B1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026A1A-E172-435E-BC25-56E57CFCA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15F85-5FA1-4BE0-BAB5-45C86321E55B}" type="datetimeFigureOut">
              <a:rPr lang="sk-SK" smtClean="0"/>
              <a:t>23.11.2019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FD478B-51E3-4D4B-8655-ED0D3429F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655D36-191B-4769-8DFA-32E9AFFE5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4AEAD-6C44-4BAC-8D7A-77D1B2CD745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23716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62B9F4E-3C15-4B82-8F6B-A1A649D0C8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410FDF-71D2-4304-AEBB-60FD9FBEDE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BB77FA-2B31-4B24-9E09-DBD7CD23A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15F85-5FA1-4BE0-BAB5-45C86321E55B}" type="datetimeFigureOut">
              <a:rPr lang="sk-SK" smtClean="0"/>
              <a:t>23.11.2019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6A44DC-FAA2-4E04-A714-6CC79643A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62BD81-DE07-4487-8780-7F6C509DF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4AEAD-6C44-4BAC-8D7A-77D1B2CD745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92582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6A391-E80A-49B3-8EE2-12F9A1253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E3016D-1F6D-4FB7-8230-2DA490CF5F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938906-8459-4497-A820-65225DEA9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15F85-5FA1-4BE0-BAB5-45C86321E55B}" type="datetimeFigureOut">
              <a:rPr lang="sk-SK" smtClean="0"/>
              <a:t>23.11.2019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EC0741-F189-4C19-8F76-A85098BD7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05260C-6875-4B62-81EA-E5180A1C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4AEAD-6C44-4BAC-8D7A-77D1B2CD745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05601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3B601-332B-4D26-87D5-E53082F9B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67757E-671F-40B5-B5A0-34F0074FDB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84FD33-BF39-4798-98A3-D2FD9193B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15F85-5FA1-4BE0-BAB5-45C86321E55B}" type="datetimeFigureOut">
              <a:rPr lang="sk-SK" smtClean="0"/>
              <a:t>23.11.2019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342AD9-1A79-4EFF-8FCC-7DE327440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8B8C0A-462A-484E-8290-055093629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4AEAD-6C44-4BAC-8D7A-77D1B2CD745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7205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42FD0-58F7-4D4F-A033-F946DE973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sk-S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2C6D61-5415-4147-93D1-6D9C2C0750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k-SK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0D2A11-3F14-4985-9A6B-D906D015D7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BC8E46-69CB-48EA-BEDC-B6B2F590E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15F85-5FA1-4BE0-BAB5-45C86321E55B}" type="datetimeFigureOut">
              <a:rPr lang="sk-SK" smtClean="0"/>
              <a:t>23.11.2019</a:t>
            </a:fld>
            <a:endParaRPr lang="sk-S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08044E-8B4D-4A2C-80DB-140408334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8D8C84-0464-434D-81DE-2A8A81846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4AEAD-6C44-4BAC-8D7A-77D1B2CD745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60113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E025F-D7F2-48F7-870C-2DF13A4E2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321298-1C42-4755-9A76-01507B95F7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295A8E-E9D4-4879-A4AC-03ED0A3892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B1C9AA-164B-40AD-BD6D-D4D52FFCFE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2B89B0-7553-4A78-8362-6614D14004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8F8233-8167-4210-84D9-FE905153B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15F85-5FA1-4BE0-BAB5-45C86321E55B}" type="datetimeFigureOut">
              <a:rPr lang="sk-SK" smtClean="0"/>
              <a:t>23.11.2019</a:t>
            </a:fld>
            <a:endParaRPr lang="sk-SK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913A63-53C4-4CFD-A7EB-51B9A986A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4F77DE-FDFD-401C-BA03-4AB9663F7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4AEAD-6C44-4BAC-8D7A-77D1B2CD745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05361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FCCA2-31D1-46B2-A5A7-08D4FE95F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14FF82-07DC-4408-91C5-0CF78163D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15F85-5FA1-4BE0-BAB5-45C86321E55B}" type="datetimeFigureOut">
              <a:rPr lang="sk-SK" smtClean="0"/>
              <a:t>23.11.2019</a:t>
            </a:fld>
            <a:endParaRPr lang="sk-S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98F12F-8664-43E5-8122-CF8DAC201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4CFC92-4902-4872-AC04-332995D0E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4AEAD-6C44-4BAC-8D7A-77D1B2CD745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99293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EF33E6-3033-435D-8888-391FEE05E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15F85-5FA1-4BE0-BAB5-45C86321E55B}" type="datetimeFigureOut">
              <a:rPr lang="sk-SK" smtClean="0"/>
              <a:t>23.11.2019</a:t>
            </a:fld>
            <a:endParaRPr lang="sk-SK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3C8598-C554-4AEA-BAFC-3BAA2D54B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16844E-627F-49B9-8B2E-B797E384F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4AEAD-6C44-4BAC-8D7A-77D1B2CD745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35020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2E22C-CE97-4B55-A6AE-28C5CDF9E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1945A-714E-424E-8FAE-88682F1059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0F42A2-A4CE-4F28-84C2-D814D651E2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C2C409-AC4A-4B36-AE41-FC1DE452D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15F85-5FA1-4BE0-BAB5-45C86321E55B}" type="datetimeFigureOut">
              <a:rPr lang="sk-SK" smtClean="0"/>
              <a:t>23.11.2019</a:t>
            </a:fld>
            <a:endParaRPr lang="sk-S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540F67-428B-471E-816A-5A74A159F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5908CB-DBF6-400D-A7E0-3F90A3FA1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4AEAD-6C44-4BAC-8D7A-77D1B2CD745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93408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E6A8B-9CB2-47F3-BF79-C6EC555CE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61113A-3D90-4151-8ACC-4DAE4422C8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02035-7CDE-487C-8F9B-F8367251FF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180672-27D4-4E1E-8925-8426B0FB8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15F85-5FA1-4BE0-BAB5-45C86321E55B}" type="datetimeFigureOut">
              <a:rPr lang="sk-SK" smtClean="0"/>
              <a:t>23.11.2019</a:t>
            </a:fld>
            <a:endParaRPr lang="sk-S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DEC6F-1C1E-4635-82F6-84A1CE69F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083558-CC76-493B-8A78-C5FAF672E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4AEAD-6C44-4BAC-8D7A-77D1B2CD745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65756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092FA24-5A34-41DE-9DF9-7FA333B8449F}"/>
              </a:ext>
            </a:extLst>
          </p:cNvPr>
          <p:cNvSpPr/>
          <p:nvPr userDrawn="1"/>
        </p:nvSpPr>
        <p:spPr>
          <a:xfrm>
            <a:off x="450655" y="455515"/>
            <a:ext cx="11290690" cy="595183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3A0618-2F22-44D3-B83B-9CA352296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7575"/>
            <a:ext cx="10515600" cy="1168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sk-SK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27545F-5A11-4BBA-BDB5-2DD364555D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k-S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7F2238-08F4-41D7-88DD-A2A8FE5846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A15F85-5FA1-4BE0-BAB5-45C86321E55B}" type="datetimeFigureOut">
              <a:rPr lang="sk-SK" smtClean="0"/>
              <a:t>23.11.2019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F5D4CF-B9C7-4B89-9680-D66CC0C7FD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A5DA2E-4A77-4E38-836A-C79A56FBCB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E4AEAD-6C44-4BAC-8D7A-77D1B2CD745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36469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23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EC4CF-22E2-4CE2-8FE3-854E7D3C05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773035"/>
            <a:ext cx="9144000" cy="2387600"/>
          </a:xfrm>
        </p:spPr>
        <p:txBody>
          <a:bodyPr/>
          <a:lstStyle/>
          <a:p>
            <a:r>
              <a:rPr lang="sk-SK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Birmovka</a:t>
            </a:r>
            <a:r>
              <a:rPr lang="sk-SK" dirty="0"/>
              <a:t> </a:t>
            </a:r>
            <a:r>
              <a:rPr lang="sk-SK" dirty="0">
                <a:solidFill>
                  <a:srgbClr val="5B9BD5"/>
                </a:solidFill>
              </a:rPr>
              <a:t>2</a:t>
            </a:r>
            <a:r>
              <a:rPr lang="sk-SK" dirty="0">
                <a:solidFill>
                  <a:schemeClr val="accent5"/>
                </a:solidFill>
              </a:rPr>
              <a:t>0</a:t>
            </a:r>
            <a:r>
              <a:rPr lang="sk-SK" dirty="0">
                <a:solidFill>
                  <a:schemeClr val="accent4"/>
                </a:solidFill>
              </a:rPr>
              <a:t>20</a:t>
            </a:r>
          </a:p>
        </p:txBody>
      </p:sp>
      <p:pic>
        <p:nvPicPr>
          <p:cNvPr id="7" name="Picture 6" descr="A close up of an animal&#10;&#10;Description automatically generated">
            <a:extLst>
              <a:ext uri="{FF2B5EF4-FFF2-40B4-BE49-F238E27FC236}">
                <a16:creationId xmlns:a16="http://schemas.microsoft.com/office/drawing/2014/main" id="{F365895D-FB90-4407-A944-2DC5780A3A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40" b="9332"/>
          <a:stretch/>
        </p:blipFill>
        <p:spPr>
          <a:xfrm>
            <a:off x="3395575" y="850979"/>
            <a:ext cx="5024759" cy="4171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2803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79FD5BB-7099-44EC-866E-F66A02D2A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>
                <a:latin typeface="Source Sans Pro Black" panose="020B0803030403020204" pitchFamily="34" charset="0"/>
                <a:ea typeface="Source Sans Pro Black" panose="020B0803030403020204" pitchFamily="34" charset="0"/>
              </a:rPr>
              <a:t>Ako zvládnuť prípravu?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E996C0-C373-4AAD-9D77-B0AE1601CA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sk-SK" dirty="0">
              <a:latin typeface="Raavi" panose="020B0502040204020203" pitchFamily="34" charset="0"/>
              <a:cs typeface="Raav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88170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04C2D2F2-89BF-4697-8072-9DAA7B2B62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960" y="591226"/>
            <a:ext cx="5400148" cy="2471733"/>
          </a:xfrm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836F8520-87F4-466C-A9D5-19CBC74A5D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211" y="634055"/>
            <a:ext cx="4652318" cy="2521668"/>
          </a:xfrm>
          <a:prstGeom prst="rect">
            <a:avLst/>
          </a:prstGeom>
        </p:spPr>
      </p:pic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46A15AD7-4C49-45B5-88FC-44489AFF67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960" y="3062959"/>
            <a:ext cx="4860263" cy="3279165"/>
          </a:xfrm>
          <a:prstGeom prst="rect">
            <a:avLst/>
          </a:prstGeom>
        </p:spPr>
      </p:pic>
      <p:pic>
        <p:nvPicPr>
          <p:cNvPr id="11" name="Picture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9F82CA5B-A7D9-43F2-AF62-297FA2B82B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311" y="3200906"/>
            <a:ext cx="4863960" cy="309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043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9CAD924-C529-4AC3-8866-A51399209F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3370" y="1902959"/>
            <a:ext cx="6172200" cy="30826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800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Keď niekto rozpráva, ostatní ho počúvajú. </a:t>
            </a:r>
          </a:p>
          <a:p>
            <a:pPr marL="0" indent="0">
              <a:buNone/>
            </a:pPr>
            <a:endParaRPr lang="sk-SK" sz="2800" dirty="0"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  <a:p>
            <a:pPr marL="0" indent="0">
              <a:buNone/>
            </a:pPr>
            <a:r>
              <a:rPr lang="sk-SK" sz="2800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Nebojím sa povedať svoj názor</a:t>
            </a:r>
            <a:r>
              <a:rPr lang="en-US" sz="2800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. </a:t>
            </a:r>
            <a:endParaRPr lang="sk-SK" sz="2800" dirty="0"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  <a:p>
            <a:pPr marL="0" indent="0">
              <a:buNone/>
            </a:pPr>
            <a:endParaRPr lang="sk-SK" sz="2800" dirty="0"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  <a:p>
            <a:pPr marL="0" indent="0">
              <a:buNone/>
            </a:pPr>
            <a:r>
              <a:rPr lang="en-US" sz="2800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Ak </a:t>
            </a:r>
            <a:r>
              <a:rPr lang="en-US" sz="2800" dirty="0" err="1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nem</a:t>
            </a:r>
            <a:r>
              <a:rPr lang="sk-SK" sz="2800" dirty="0" err="1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ôžem</a:t>
            </a:r>
            <a:r>
              <a:rPr lang="sk-SK" sz="2800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 prísť na </a:t>
            </a:r>
            <a:r>
              <a:rPr lang="sk-SK" sz="2800" dirty="0" err="1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stretko</a:t>
            </a:r>
            <a:r>
              <a:rPr lang="sk-SK" sz="2800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, pošlem animátorovi SMS.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4D08FB5-716C-4B87-8FF8-8B98D8B25515}"/>
              </a:ext>
            </a:extLst>
          </p:cNvPr>
          <p:cNvSpPr txBox="1"/>
          <p:nvPr/>
        </p:nvSpPr>
        <p:spPr>
          <a:xfrm>
            <a:off x="1567542" y="987425"/>
            <a:ext cx="786434" cy="4898573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n-US" sz="3200" dirty="0">
                <a:solidFill>
                  <a:schemeClr val="accent4"/>
                </a:solidFill>
                <a:latin typeface="+mj-lt"/>
              </a:rPr>
              <a:t>PRAVIDL</a:t>
            </a:r>
            <a:r>
              <a:rPr lang="sk-SK" sz="3200" dirty="0">
                <a:solidFill>
                  <a:schemeClr val="accent4"/>
                </a:solidFill>
                <a:latin typeface="+mj-lt"/>
              </a:rPr>
              <a:t>Á</a:t>
            </a:r>
            <a:endParaRPr lang="en-US" sz="3200" dirty="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6D775D-F642-4B09-8540-CFF161A5B739}"/>
              </a:ext>
            </a:extLst>
          </p:cNvPr>
          <p:cNvSpPr txBox="1"/>
          <p:nvPr/>
        </p:nvSpPr>
        <p:spPr>
          <a:xfrm>
            <a:off x="936172" y="1687286"/>
            <a:ext cx="36358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spc="141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ST</a:t>
            </a:r>
            <a:r>
              <a:rPr lang="sk-SK" sz="3200" spc="1410" dirty="0">
                <a:solidFill>
                  <a:schemeClr val="accent5"/>
                </a:solidFill>
                <a:latin typeface="+mj-lt"/>
              </a:rPr>
              <a:t>R</a:t>
            </a:r>
            <a:r>
              <a:rPr lang="sk-SK" sz="3200" spc="141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ETKO</a:t>
            </a:r>
            <a:endParaRPr lang="sk-SK" sz="1600" spc="141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6D72E379-DD47-46D0-93F4-3EA0DD0E22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494" y="1796143"/>
            <a:ext cx="882382" cy="663210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0EB855D8-919B-488B-BCDA-A595AED166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494" y="2819400"/>
            <a:ext cx="882382" cy="663210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6E19A3B9-5691-4CFB-8DFA-58D8669C1C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494" y="3842657"/>
            <a:ext cx="882382" cy="663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1817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79FD5BB-7099-44EC-866E-F66A02D2A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>
                <a:latin typeface="Source Sans Pro Black" panose="020B0803030403020204" pitchFamily="34" charset="0"/>
                <a:ea typeface="Source Sans Pro Black" panose="020B0803030403020204" pitchFamily="34" charset="0"/>
              </a:rPr>
              <a:t>Program </a:t>
            </a:r>
            <a:r>
              <a:rPr lang="sk-SK" dirty="0" err="1">
                <a:latin typeface="Source Sans Pro Black" panose="020B0803030403020204" pitchFamily="34" charset="0"/>
                <a:ea typeface="Source Sans Pro Black" panose="020B0803030403020204" pitchFamily="34" charset="0"/>
              </a:rPr>
              <a:t>stretka</a:t>
            </a:r>
            <a:endParaRPr lang="sk-SK" dirty="0">
              <a:solidFill>
                <a:schemeClr val="tx1">
                  <a:lumMod val="65000"/>
                  <a:lumOff val="35000"/>
                </a:schemeClr>
              </a:solidFill>
              <a:latin typeface="Source Sans Pro Black" panose="020B0803030403020204" pitchFamily="34" charset="0"/>
              <a:ea typeface="Source Sans Pro Black" panose="020B080303040302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E996C0-C373-4AAD-9D77-B0AE1601CA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sk-SK" dirty="0">
              <a:latin typeface="Raavi" panose="020B0502040204020203" pitchFamily="34" charset="0"/>
              <a:cs typeface="Raav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5410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79FD5BB-7099-44EC-866E-F66A02D2A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</a:rPr>
              <a:t>Stretko</a:t>
            </a:r>
            <a:r>
              <a:rPr lang="sk-SK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</a:rPr>
              <a:t> skupina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E996C0-C373-4AAD-9D77-B0AE1601CA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sk-SK" dirty="0">
                <a:latin typeface="Raavi" panose="020B0502040204020203" pitchFamily="34" charset="0"/>
                <a:cs typeface="Raavi" panose="020B0502040204020203" pitchFamily="34" charset="0"/>
              </a:rPr>
              <a:t>Messenger, </a:t>
            </a:r>
            <a:r>
              <a:rPr lang="sk-SK" dirty="0" err="1">
                <a:latin typeface="Raavi" panose="020B0502040204020203" pitchFamily="34" charset="0"/>
                <a:cs typeface="Raavi" panose="020B0502040204020203" pitchFamily="34" charset="0"/>
              </a:rPr>
              <a:t>Whatsapp</a:t>
            </a:r>
            <a:r>
              <a:rPr lang="sk-SK" dirty="0">
                <a:latin typeface="Raavi" panose="020B0502040204020203" pitchFamily="34" charset="0"/>
                <a:cs typeface="Raavi" panose="020B0502040204020203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219216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28A6D314-4B2F-407F-B9C6-1E2FE929ED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72" y="1351966"/>
            <a:ext cx="11275055" cy="4468604"/>
          </a:xfrm>
          <a:prstGeom prst="rect">
            <a:avLst/>
          </a:prstGeom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BAEC5DC2-7AEA-4FF3-9C1A-C28F410AE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364" y="4796392"/>
            <a:ext cx="10515600" cy="1185366"/>
          </a:xfrm>
        </p:spPr>
        <p:txBody>
          <a:bodyPr/>
          <a:lstStyle/>
          <a:p>
            <a:pPr algn="ctr"/>
            <a:r>
              <a:rPr lang="sk-SK" dirty="0">
                <a:latin typeface="Source Sans Pro Black" panose="020B0803030403020204" pitchFamily="34" charset="0"/>
                <a:ea typeface="Source Sans Pro Black" panose="020B0803030403020204" pitchFamily="34" charset="0"/>
              </a:rPr>
              <a:t>Piatok </a:t>
            </a:r>
            <a:r>
              <a:rPr lang="sk-SK" dirty="0">
                <a:solidFill>
                  <a:srgbClr val="FF0000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</a:rPr>
              <a:t>16:45</a:t>
            </a:r>
          </a:p>
        </p:txBody>
      </p:sp>
    </p:spTree>
    <p:extLst>
      <p:ext uri="{BB962C8B-B14F-4D97-AF65-F5344CB8AC3E}">
        <p14:creationId xmlns:p14="http://schemas.microsoft.com/office/powerpoint/2010/main" val="2535039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9CAD924-C529-4AC3-8866-A51399209F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51575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800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Birmovanie je </a:t>
            </a:r>
            <a:r>
              <a:rPr lang="sk-SK" sz="2800" b="1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sviatosť</a:t>
            </a:r>
            <a:r>
              <a:rPr lang="sk-SK" sz="2800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, ktorá dovršuje krst a v ktorej dostávame dary Ducha Svätého. 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E3F7EA5E-199E-4041-9618-4142C2E4AE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797" y="997559"/>
            <a:ext cx="2967945" cy="48674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03920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9CAD924-C529-4AC3-8866-A51399209F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7872" y="892250"/>
            <a:ext cx="6172200" cy="5157561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800" dirty="0" err="1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Krst</a:t>
            </a:r>
            <a:endParaRPr lang="sk-SK" sz="2800" dirty="0"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sk-SK" sz="2800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Sviatosť zmierenia</a:t>
            </a:r>
            <a:endParaRPr lang="en-US" sz="2800" dirty="0"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 err="1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Sväté</a:t>
            </a:r>
            <a:r>
              <a:rPr lang="en-US" sz="2800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 </a:t>
            </a:r>
            <a:r>
              <a:rPr lang="en-US" sz="2800" dirty="0" err="1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prij</a:t>
            </a:r>
            <a:r>
              <a:rPr lang="sk-SK" sz="2800" dirty="0" err="1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ímanie</a:t>
            </a:r>
            <a:endParaRPr lang="sk-SK" sz="2800" dirty="0"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sk-SK" sz="2800" dirty="0" err="1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Birmo</a:t>
            </a:r>
            <a:r>
              <a:rPr lang="en-US" sz="2800" dirty="0" err="1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vanie</a:t>
            </a:r>
            <a:endParaRPr lang="sk-SK" sz="2800" dirty="0"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sk-SK" sz="2800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Sviatosť kňazstva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k-SK" sz="2800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Sviatosť manželstva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k-SK" sz="2800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Pomazanie chorých</a:t>
            </a:r>
          </a:p>
          <a:p>
            <a:pPr marL="0" indent="0">
              <a:buNone/>
            </a:pPr>
            <a:endParaRPr lang="sk-SK" sz="2800" dirty="0"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7061959-0CFF-4AFA-81A5-5AB9AA77F163}"/>
              </a:ext>
            </a:extLst>
          </p:cNvPr>
          <p:cNvSpPr/>
          <p:nvPr/>
        </p:nvSpPr>
        <p:spPr>
          <a:xfrm>
            <a:off x="6279469" y="1064154"/>
            <a:ext cx="413657" cy="41365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+mj-lt"/>
              </a:rPr>
              <a:t>1</a:t>
            </a:r>
            <a:endParaRPr lang="sk-SK" b="1" dirty="0">
              <a:latin typeface="+mj-lt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79D868D-BC1E-46C3-979A-D05DB4573104}"/>
              </a:ext>
            </a:extLst>
          </p:cNvPr>
          <p:cNvSpPr/>
          <p:nvPr/>
        </p:nvSpPr>
        <p:spPr>
          <a:xfrm>
            <a:off x="6279468" y="1815268"/>
            <a:ext cx="413657" cy="41365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+mj-lt"/>
              </a:rPr>
              <a:t>2</a:t>
            </a:r>
            <a:endParaRPr lang="sk-SK" b="1" dirty="0">
              <a:latin typeface="+mj-lt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645CD71-4296-4C00-A5F2-62C20963E7B1}"/>
              </a:ext>
            </a:extLst>
          </p:cNvPr>
          <p:cNvSpPr/>
          <p:nvPr/>
        </p:nvSpPr>
        <p:spPr>
          <a:xfrm>
            <a:off x="6279468" y="2566382"/>
            <a:ext cx="413657" cy="41365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+mj-lt"/>
              </a:rPr>
              <a:t>3</a:t>
            </a:r>
            <a:endParaRPr lang="sk-SK" b="1" dirty="0">
              <a:latin typeface="+mj-lt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88765E2-0643-4DCF-8BFC-3867288B0AE4}"/>
              </a:ext>
            </a:extLst>
          </p:cNvPr>
          <p:cNvSpPr/>
          <p:nvPr/>
        </p:nvSpPr>
        <p:spPr>
          <a:xfrm>
            <a:off x="6279467" y="3264201"/>
            <a:ext cx="413657" cy="41365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+mj-lt"/>
              </a:rPr>
              <a:t>4</a:t>
            </a:r>
            <a:endParaRPr lang="sk-SK" b="1" dirty="0">
              <a:latin typeface="+mj-lt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8ADBF11-8454-4D97-9183-18F3267804D2}"/>
              </a:ext>
            </a:extLst>
          </p:cNvPr>
          <p:cNvSpPr/>
          <p:nvPr/>
        </p:nvSpPr>
        <p:spPr>
          <a:xfrm>
            <a:off x="6279466" y="3972906"/>
            <a:ext cx="413657" cy="41365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+mj-lt"/>
              </a:rPr>
              <a:t>5</a:t>
            </a:r>
            <a:endParaRPr lang="sk-SK" b="1" dirty="0">
              <a:latin typeface="+mj-lt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95AE047-F74C-4991-AE68-5947AD62D82D}"/>
              </a:ext>
            </a:extLst>
          </p:cNvPr>
          <p:cNvSpPr/>
          <p:nvPr/>
        </p:nvSpPr>
        <p:spPr>
          <a:xfrm>
            <a:off x="6279465" y="4713134"/>
            <a:ext cx="413657" cy="41365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+mj-lt"/>
              </a:rPr>
              <a:t>6</a:t>
            </a:r>
            <a:endParaRPr lang="sk-SK" b="1" dirty="0">
              <a:latin typeface="+mj-lt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530D605-DB1F-4B2F-B0C4-152595CA11F1}"/>
              </a:ext>
            </a:extLst>
          </p:cNvPr>
          <p:cNvSpPr/>
          <p:nvPr/>
        </p:nvSpPr>
        <p:spPr>
          <a:xfrm>
            <a:off x="6279465" y="5421839"/>
            <a:ext cx="413657" cy="41365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+mj-lt"/>
              </a:rPr>
              <a:t>7</a:t>
            </a:r>
            <a:endParaRPr lang="sk-SK" b="1" dirty="0">
              <a:latin typeface="+mj-lt"/>
            </a:endParaRPr>
          </a:p>
        </p:txBody>
      </p:sp>
      <p:pic>
        <p:nvPicPr>
          <p:cNvPr id="4" name="Picture 3" descr="A picture containing window, building&#10;&#10;Description automatically generated">
            <a:extLst>
              <a:ext uri="{FF2B5EF4-FFF2-40B4-BE49-F238E27FC236}">
                <a16:creationId xmlns:a16="http://schemas.microsoft.com/office/drawing/2014/main" id="{13A94504-048F-4586-998B-FF9D81EC31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63" t="2571" r="14582" b="4422"/>
          <a:stretch/>
        </p:blipFill>
        <p:spPr>
          <a:xfrm>
            <a:off x="3031668" y="771372"/>
            <a:ext cx="1567544" cy="5399318"/>
          </a:xfrm>
          <a:prstGeom prst="rect">
            <a:avLst/>
          </a:prstGeom>
        </p:spPr>
      </p:pic>
      <p:pic>
        <p:nvPicPr>
          <p:cNvPr id="14" name="Picture 13" descr="A large glass window&#10;&#10;Description automatically generated">
            <a:extLst>
              <a:ext uri="{FF2B5EF4-FFF2-40B4-BE49-F238E27FC236}">
                <a16:creationId xmlns:a16="http://schemas.microsoft.com/office/drawing/2014/main" id="{CF6C8780-85E8-4950-8AB5-9C2039922F1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38" t="5524" r="16449" b="5783"/>
          <a:stretch/>
        </p:blipFill>
        <p:spPr>
          <a:xfrm>
            <a:off x="1229931" y="771372"/>
            <a:ext cx="1576987" cy="5399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640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9CAD924-C529-4AC3-8866-A51399209F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51575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800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Birmovanie je </a:t>
            </a:r>
            <a:r>
              <a:rPr lang="sk-SK" sz="2800" b="1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sviatosť</a:t>
            </a:r>
            <a:r>
              <a:rPr lang="sk-SK" sz="2800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, ktorá dovršuje krst a v ktorej dostávame dary </a:t>
            </a:r>
            <a:r>
              <a:rPr lang="sk-SK" sz="2800" b="1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Ducha Svätého</a:t>
            </a:r>
            <a:r>
              <a:rPr lang="sk-SK" sz="2800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. </a:t>
            </a:r>
          </a:p>
          <a:p>
            <a:pPr marL="0" indent="0">
              <a:buNone/>
            </a:pPr>
            <a:endParaRPr lang="sk-SK" sz="2800" dirty="0"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E3F7EA5E-199E-4041-9618-4142C2E4AE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797" y="997559"/>
            <a:ext cx="2967945" cy="48674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40806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474C68AB-ED36-469D-B273-21D4803EAB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515756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sk-SK" dirty="0"/>
              <a:t>„Ale Tešiteľ, Duch Svätý, ktorého pošle Otec v mojom mene, naučí vás všetko a pripomenie vám všetko, čo som vám </a:t>
            </a:r>
            <a:r>
              <a:rPr lang="en-US" dirty="0"/>
              <a:t>p</a:t>
            </a:r>
            <a:r>
              <a:rPr lang="sk-SK" dirty="0" err="1"/>
              <a:t>oveda</a:t>
            </a:r>
            <a:r>
              <a:rPr lang="en-US" dirty="0"/>
              <a:t>l.</a:t>
            </a:r>
            <a:r>
              <a:rPr lang="sk-SK" dirty="0"/>
              <a:t>“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Jn 14,26</a:t>
            </a:r>
            <a:endParaRPr lang="sk-SK" sz="2800" dirty="0"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4316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9CAD924-C529-4AC3-8866-A51399209F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51575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800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Birmovanie je </a:t>
            </a:r>
            <a:r>
              <a:rPr lang="sk-SK" sz="2800" b="1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sviatosť</a:t>
            </a:r>
            <a:r>
              <a:rPr lang="sk-SK" sz="2800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, ktorá dovršuje krst a v ktorej dostávame dary </a:t>
            </a:r>
            <a:r>
              <a:rPr lang="sk-SK" sz="2800" b="1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Ducha Svätého</a:t>
            </a:r>
            <a:r>
              <a:rPr lang="sk-SK" sz="2800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. </a:t>
            </a:r>
          </a:p>
          <a:p>
            <a:pPr marL="0" indent="0">
              <a:buNone/>
            </a:pPr>
            <a:endParaRPr lang="sk-SK" sz="2800" dirty="0"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  <a:p>
            <a:pPr marL="0" indent="0">
              <a:buNone/>
            </a:pPr>
            <a:r>
              <a:rPr lang="sk-SK" sz="2800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Kto sa v </a:t>
            </a:r>
            <a:r>
              <a:rPr lang="sk-SK" sz="2800" b="1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slobode</a:t>
            </a:r>
            <a:r>
              <a:rPr lang="sk-SK" sz="2800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 rozhodne žiť ako Božie dieťa a kto požiada o Ducha Svätého prostredníctvom vkladania rúk a pomazania, dostane silu svedčiť o Božej láske slovom i skutkom. 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E3F7EA5E-199E-4041-9618-4142C2E4AE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797" y="997559"/>
            <a:ext cx="2967945" cy="48674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07762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9CAD924-C529-4AC3-8866-A51399209F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515756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sk-SK" dirty="0"/>
              <a:t>„</a:t>
            </a:r>
            <a:r>
              <a:rPr lang="en-US" dirty="0"/>
              <a:t>S</a:t>
            </a:r>
            <a:r>
              <a:rPr lang="sk-SK" dirty="0" err="1"/>
              <a:t>tojím</a:t>
            </a:r>
            <a:r>
              <a:rPr lang="sk-SK" dirty="0"/>
              <a:t> pri dverách a klopem. Kto počúvne môj hlas a otvorí dvere, k tomu vojdem a budem s ním večerať a on so mnou.“</a:t>
            </a:r>
            <a:endParaRPr lang="en-US" dirty="0"/>
          </a:p>
          <a:p>
            <a:pPr marL="0" indent="0">
              <a:buNone/>
            </a:pPr>
            <a:r>
              <a:rPr lang="en-US" sz="2800" dirty="0" err="1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Zjv</a:t>
            </a:r>
            <a:r>
              <a:rPr lang="en-US" sz="2800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 3, 20</a:t>
            </a:r>
            <a:endParaRPr lang="sk-SK" sz="2800" dirty="0"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</p:txBody>
      </p:sp>
      <p:pic>
        <p:nvPicPr>
          <p:cNvPr id="3" name="Picture 2" descr="A picture containing mirror&#10;&#10;Description automatically generated">
            <a:extLst>
              <a:ext uri="{FF2B5EF4-FFF2-40B4-BE49-F238E27FC236}">
                <a16:creationId xmlns:a16="http://schemas.microsoft.com/office/drawing/2014/main" id="{320BEC19-34B9-49AD-8506-D6BD440320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03" b="15270"/>
          <a:stretch/>
        </p:blipFill>
        <p:spPr>
          <a:xfrm>
            <a:off x="951136" y="987424"/>
            <a:ext cx="3216846" cy="4890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34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9CAD924-C529-4AC3-8866-A51399209F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515756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k-SK" sz="2800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Birmovanie je </a:t>
            </a:r>
            <a:r>
              <a:rPr lang="sk-SK" sz="2800" b="1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sviatosť</a:t>
            </a:r>
            <a:r>
              <a:rPr lang="sk-SK" sz="2800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, ktorá dovršuje krst a v ktorej dostávame dary </a:t>
            </a:r>
            <a:r>
              <a:rPr lang="sk-SK" sz="2800" b="1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Ducha Svätého</a:t>
            </a:r>
            <a:r>
              <a:rPr lang="sk-SK" sz="2800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. </a:t>
            </a:r>
          </a:p>
          <a:p>
            <a:pPr marL="0" indent="0">
              <a:buNone/>
            </a:pPr>
            <a:endParaRPr lang="sk-SK" sz="2800" dirty="0"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  <a:p>
            <a:pPr marL="0" indent="0">
              <a:buNone/>
            </a:pPr>
            <a:r>
              <a:rPr lang="sk-SK" sz="2800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Kto sa v </a:t>
            </a:r>
            <a:r>
              <a:rPr lang="sk-SK" sz="2800" b="1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slobode</a:t>
            </a:r>
            <a:r>
              <a:rPr lang="sk-SK" sz="2800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 rozhodne žiť ako Božie dieťa a kto požiada o Ducha Svätého prostredníctvom vkladania rúk a pomazania, dostane silu svedčiť o Božej láske slovom i skutkom. </a:t>
            </a:r>
          </a:p>
          <a:p>
            <a:pPr marL="0" indent="0">
              <a:buNone/>
            </a:pPr>
            <a:endParaRPr lang="sk-SK" sz="2800" dirty="0"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  <a:p>
            <a:pPr marL="0" indent="0">
              <a:buNone/>
            </a:pPr>
            <a:r>
              <a:rPr lang="sk-SK" sz="2800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Stáva sa tak </a:t>
            </a:r>
            <a:r>
              <a:rPr lang="sk-SK" sz="2800" b="1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plnohodnotným</a:t>
            </a:r>
            <a:r>
              <a:rPr lang="sk-SK" sz="2800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 a </a:t>
            </a:r>
            <a:r>
              <a:rPr lang="sk-SK" sz="2800" b="1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zodpovedným</a:t>
            </a:r>
            <a:r>
              <a:rPr lang="sk-SK" sz="2800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 členom Katolíckej cirkvi.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E3F7EA5E-199E-4041-9618-4142C2E4AE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797" y="997559"/>
            <a:ext cx="2967945" cy="48674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44690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79FD5BB-7099-44EC-866E-F66A02D2A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</a:rPr>
              <a:t>Prečo som tu?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E996C0-C373-4AAD-9D77-B0AE1601CA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sk-SK" dirty="0">
              <a:latin typeface="Raavi" panose="020B0502040204020203" pitchFamily="34" charset="0"/>
              <a:cs typeface="Raav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6947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Source Sans Pro Semibold"/>
        <a:ea typeface=""/>
        <a:cs typeface=""/>
      </a:majorFont>
      <a:minorFont>
        <a:latin typeface="Source Sans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5100</TotalTime>
  <Words>266</Words>
  <Application>Microsoft Office PowerPoint</Application>
  <PresentationFormat>Widescreen</PresentationFormat>
  <Paragraphs>42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Raavi</vt:lpstr>
      <vt:lpstr>Source Sans Pro Black</vt:lpstr>
      <vt:lpstr>Source Sans Pro Light</vt:lpstr>
      <vt:lpstr>Source Sans Pro Semibold</vt:lpstr>
      <vt:lpstr>Office Theme</vt:lpstr>
      <vt:lpstr>Birmovka 2020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Prečo som tu?</vt:lpstr>
      <vt:lpstr>Ako zvládnuť prípravu?</vt:lpstr>
      <vt:lpstr>PowerPoint Presentation</vt:lpstr>
      <vt:lpstr>PowerPoint Presentation</vt:lpstr>
      <vt:lpstr>Program stretka</vt:lpstr>
      <vt:lpstr>Stretko skupina</vt:lpstr>
      <vt:lpstr>Piatok 16:45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Matej Podstrelenec</dc:creator>
  <cp:lastModifiedBy>Matej Podstrelenec</cp:lastModifiedBy>
  <cp:revision>24</cp:revision>
  <dcterms:created xsi:type="dcterms:W3CDTF">2019-11-17T12:53:16Z</dcterms:created>
  <dcterms:modified xsi:type="dcterms:W3CDTF">2019-11-23T14:31:32Z</dcterms:modified>
</cp:coreProperties>
</file>